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9" r:id="rId3"/>
    <p:sldId id="258" r:id="rId4"/>
    <p:sldId id="260" r:id="rId5"/>
    <p:sldId id="361" r:id="rId6"/>
    <p:sldId id="360" r:id="rId7"/>
    <p:sldId id="376" r:id="rId8"/>
    <p:sldId id="373" r:id="rId9"/>
    <p:sldId id="264" r:id="rId10"/>
    <p:sldId id="357" r:id="rId11"/>
    <p:sldId id="358" r:id="rId12"/>
    <p:sldId id="363" r:id="rId13"/>
    <p:sldId id="371" r:id="rId14"/>
    <p:sldId id="352" r:id="rId15"/>
    <p:sldId id="340" r:id="rId16"/>
    <p:sldId id="346" r:id="rId17"/>
    <p:sldId id="353" r:id="rId18"/>
    <p:sldId id="354" r:id="rId19"/>
    <p:sldId id="355" r:id="rId20"/>
    <p:sldId id="356" r:id="rId21"/>
    <p:sldId id="347" r:id="rId22"/>
    <p:sldId id="339" r:id="rId23"/>
    <p:sldId id="348" r:id="rId24"/>
    <p:sldId id="312" r:id="rId25"/>
    <p:sldId id="344" r:id="rId26"/>
    <p:sldId id="350" r:id="rId27"/>
    <p:sldId id="349" r:id="rId28"/>
    <p:sldId id="351" r:id="rId29"/>
    <p:sldId id="319" r:id="rId30"/>
    <p:sldId id="313" r:id="rId31"/>
    <p:sldId id="314" r:id="rId32"/>
    <p:sldId id="315" r:id="rId33"/>
    <p:sldId id="316" r:id="rId34"/>
    <p:sldId id="317" r:id="rId35"/>
    <p:sldId id="329" r:id="rId36"/>
    <p:sldId id="318" r:id="rId37"/>
    <p:sldId id="330" r:id="rId38"/>
    <p:sldId id="271" r:id="rId39"/>
    <p:sldId id="320" r:id="rId40"/>
    <p:sldId id="328" r:id="rId41"/>
    <p:sldId id="321" r:id="rId42"/>
    <p:sldId id="322" r:id="rId43"/>
    <p:sldId id="323" r:id="rId44"/>
    <p:sldId id="331" r:id="rId45"/>
    <p:sldId id="324" r:id="rId46"/>
    <p:sldId id="325" r:id="rId47"/>
    <p:sldId id="326" r:id="rId48"/>
    <p:sldId id="332" r:id="rId49"/>
    <p:sldId id="327" r:id="rId50"/>
    <p:sldId id="333" r:id="rId51"/>
    <p:sldId id="334" r:id="rId52"/>
    <p:sldId id="335" r:id="rId53"/>
    <p:sldId id="336" r:id="rId54"/>
    <p:sldId id="337" r:id="rId55"/>
    <p:sldId id="289" r:id="rId56"/>
    <p:sldId id="368" r:id="rId57"/>
    <p:sldId id="377" r:id="rId58"/>
  </p:sldIdLst>
  <p:sldSz cx="9144000" cy="5143500" type="screen16x9"/>
  <p:notesSz cx="6858000" cy="9144000"/>
  <p:embeddedFontLst>
    <p:embeddedFont>
      <p:font typeface="Anaheim" panose="020B0604020202020204" charset="0"/>
      <p:regular r:id="rId60"/>
    </p:embeddedFont>
    <p:embeddedFont>
      <p:font typeface="Asap" panose="020B0604020202020204" charset="0"/>
      <p:regular r:id="rId61"/>
      <p:bold r:id="rId62"/>
      <p:italic r:id="rId63"/>
      <p:boldItalic r:id="rId64"/>
    </p:embeddedFont>
    <p:embeddedFont>
      <p:font typeface="Bakbak One" panose="020B0604020202020204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BA5E685-B48F-4560-A923-071D76CBC559}">
          <p14:sldIdLst>
            <p14:sldId id="256"/>
            <p14:sldId id="259"/>
            <p14:sldId id="258"/>
            <p14:sldId id="260"/>
            <p14:sldId id="361"/>
            <p14:sldId id="360"/>
            <p14:sldId id="376"/>
            <p14:sldId id="373"/>
            <p14:sldId id="264"/>
            <p14:sldId id="357"/>
            <p14:sldId id="358"/>
            <p14:sldId id="363"/>
            <p14:sldId id="371"/>
            <p14:sldId id="352"/>
            <p14:sldId id="340"/>
            <p14:sldId id="346"/>
            <p14:sldId id="353"/>
            <p14:sldId id="354"/>
            <p14:sldId id="355"/>
            <p14:sldId id="356"/>
            <p14:sldId id="347"/>
            <p14:sldId id="339"/>
            <p14:sldId id="348"/>
          </p14:sldIdLst>
        </p14:section>
        <p14:section name="Design" id="{C60FA792-4114-47D7-80FE-018E98D5045B}">
          <p14:sldIdLst>
            <p14:sldId id="312"/>
            <p14:sldId id="344"/>
            <p14:sldId id="350"/>
            <p14:sldId id="349"/>
            <p14:sldId id="351"/>
            <p14:sldId id="319"/>
            <p14:sldId id="313"/>
            <p14:sldId id="314"/>
            <p14:sldId id="315"/>
            <p14:sldId id="316"/>
            <p14:sldId id="317"/>
            <p14:sldId id="329"/>
            <p14:sldId id="318"/>
            <p14:sldId id="330"/>
            <p14:sldId id="271"/>
            <p14:sldId id="320"/>
            <p14:sldId id="328"/>
            <p14:sldId id="321"/>
            <p14:sldId id="322"/>
            <p14:sldId id="323"/>
            <p14:sldId id="331"/>
            <p14:sldId id="324"/>
            <p14:sldId id="325"/>
            <p14:sldId id="326"/>
            <p14:sldId id="332"/>
            <p14:sldId id="327"/>
            <p14:sldId id="333"/>
            <p14:sldId id="334"/>
            <p14:sldId id="335"/>
            <p14:sldId id="336"/>
            <p14:sldId id="337"/>
            <p14:sldId id="289"/>
            <p14:sldId id="368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46B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639D2-26CA-439B-88C9-0EA2C49CE583}">
  <a:tblStyle styleId="{F1C639D2-26CA-439B-88C9-0EA2C49CE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73FEE-7B30-4D8D-8767-8B45111621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130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5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0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5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52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5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42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3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3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1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46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26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5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305" name="Google Shape;305;p1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4" name="Google Shape;354;p1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5" name="Google Shape;355;p1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6" name="Google Shape;356;p1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7" name="Google Shape;357;p1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8" name="Google Shape;358;p1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9" name="Google Shape;359;p1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60" name="Google Shape;360;p1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7"/>
          <p:cNvSpPr txBox="1">
            <a:spLocks noGrp="1"/>
          </p:cNvSpPr>
          <p:nvPr>
            <p:ph type="subTitle" idx="1"/>
          </p:nvPr>
        </p:nvSpPr>
        <p:spPr>
          <a:xfrm>
            <a:off x="111260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7"/>
          <p:cNvSpPr txBox="1">
            <a:spLocks noGrp="1"/>
          </p:cNvSpPr>
          <p:nvPr>
            <p:ph type="subTitle" idx="2"/>
          </p:nvPr>
        </p:nvSpPr>
        <p:spPr>
          <a:xfrm>
            <a:off x="3582450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subTitle" idx="3"/>
          </p:nvPr>
        </p:nvSpPr>
        <p:spPr>
          <a:xfrm>
            <a:off x="111260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7"/>
          <p:cNvSpPr txBox="1">
            <a:spLocks noGrp="1"/>
          </p:cNvSpPr>
          <p:nvPr>
            <p:ph type="subTitle" idx="4"/>
          </p:nvPr>
        </p:nvSpPr>
        <p:spPr>
          <a:xfrm>
            <a:off x="3582450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7"/>
          <p:cNvSpPr txBox="1">
            <a:spLocks noGrp="1"/>
          </p:cNvSpPr>
          <p:nvPr>
            <p:ph type="subTitle" idx="5"/>
          </p:nvPr>
        </p:nvSpPr>
        <p:spPr>
          <a:xfrm>
            <a:off x="605229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7"/>
          <p:cNvSpPr txBox="1">
            <a:spLocks noGrp="1"/>
          </p:cNvSpPr>
          <p:nvPr>
            <p:ph type="subTitle" idx="6"/>
          </p:nvPr>
        </p:nvSpPr>
        <p:spPr>
          <a:xfrm>
            <a:off x="605229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7"/>
          <p:cNvSpPr txBox="1">
            <a:spLocks noGrp="1"/>
          </p:cNvSpPr>
          <p:nvPr>
            <p:ph type="subTitle" idx="7"/>
          </p:nvPr>
        </p:nvSpPr>
        <p:spPr>
          <a:xfrm>
            <a:off x="111110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7" name="Google Shape;897;p27"/>
          <p:cNvSpPr txBox="1">
            <a:spLocks noGrp="1"/>
          </p:cNvSpPr>
          <p:nvPr>
            <p:ph type="subTitle" idx="8"/>
          </p:nvPr>
        </p:nvSpPr>
        <p:spPr>
          <a:xfrm>
            <a:off x="3580950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8" name="Google Shape;898;p27"/>
          <p:cNvSpPr txBox="1">
            <a:spLocks noGrp="1"/>
          </p:cNvSpPr>
          <p:nvPr>
            <p:ph type="subTitle" idx="9"/>
          </p:nvPr>
        </p:nvSpPr>
        <p:spPr>
          <a:xfrm>
            <a:off x="605079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9" name="Google Shape;899;p27"/>
          <p:cNvSpPr txBox="1">
            <a:spLocks noGrp="1"/>
          </p:cNvSpPr>
          <p:nvPr>
            <p:ph type="subTitle" idx="13"/>
          </p:nvPr>
        </p:nvSpPr>
        <p:spPr>
          <a:xfrm>
            <a:off x="111110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0" name="Google Shape;900;p27"/>
          <p:cNvSpPr txBox="1">
            <a:spLocks noGrp="1"/>
          </p:cNvSpPr>
          <p:nvPr>
            <p:ph type="subTitle" idx="14"/>
          </p:nvPr>
        </p:nvSpPr>
        <p:spPr>
          <a:xfrm>
            <a:off x="3580950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1" name="Google Shape;901;p27"/>
          <p:cNvSpPr txBox="1">
            <a:spLocks noGrp="1"/>
          </p:cNvSpPr>
          <p:nvPr>
            <p:ph type="subTitle" idx="15"/>
          </p:nvPr>
        </p:nvSpPr>
        <p:spPr>
          <a:xfrm>
            <a:off x="605079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902" name="Google Shape;902;p27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903" name="Google Shape;903;p27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2" name="Google Shape;952;p27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3" name="Google Shape;953;p27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4" name="Google Shape;954;p27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5" name="Google Shape;955;p27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6" name="Google Shape;956;p27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7" name="Google Shape;957;p27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8" name="Google Shape;958;p27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1"/>
          <p:cNvGrpSpPr/>
          <p:nvPr/>
        </p:nvGrpSpPr>
        <p:grpSpPr>
          <a:xfrm>
            <a:off x="5604948" y="391075"/>
            <a:ext cx="3207789" cy="4383600"/>
            <a:chOff x="5309625" y="391075"/>
            <a:chExt cx="3503100" cy="4383600"/>
          </a:xfrm>
        </p:grpSpPr>
        <p:sp>
          <p:nvSpPr>
            <p:cNvPr id="1046" name="Google Shape;1046;p31"/>
            <p:cNvSpPr/>
            <p:nvPr/>
          </p:nvSpPr>
          <p:spPr>
            <a:xfrm>
              <a:off x="5309625" y="391075"/>
              <a:ext cx="35031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1"/>
            <p:cNvGrpSpPr/>
            <p:nvPr/>
          </p:nvGrpSpPr>
          <p:grpSpPr>
            <a:xfrm>
              <a:off x="5314549" y="395586"/>
              <a:ext cx="3493047" cy="4375061"/>
              <a:chOff x="697175" y="461850"/>
              <a:chExt cx="1672675" cy="2098250"/>
            </a:xfrm>
          </p:grpSpPr>
          <p:sp>
            <p:nvSpPr>
              <p:cNvPr id="1048" name="Google Shape;1048;p31"/>
              <p:cNvSpPr/>
              <p:nvPr/>
            </p:nvSpPr>
            <p:spPr>
              <a:xfrm>
                <a:off x="1341150" y="2552100"/>
                <a:ext cx="180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1" extrusionOk="0">
                    <a:moveTo>
                      <a:pt x="191" y="0"/>
                    </a:moveTo>
                    <a:cubicBezTo>
                      <a:pt x="127" y="0"/>
                      <a:pt x="62" y="9"/>
                      <a:pt x="0" y="27"/>
                    </a:cubicBezTo>
                    <a:lnTo>
                      <a:pt x="292" y="203"/>
                    </a:lnTo>
                    <a:cubicBezTo>
                      <a:pt x="311" y="222"/>
                      <a:pt x="331" y="241"/>
                      <a:pt x="331" y="261"/>
                    </a:cubicBezTo>
                    <a:lnTo>
                      <a:pt x="720" y="261"/>
                    </a:lnTo>
                    <a:cubicBezTo>
                      <a:pt x="700" y="222"/>
                      <a:pt x="662" y="144"/>
                      <a:pt x="584" y="105"/>
                    </a:cubicBezTo>
                    <a:cubicBezTo>
                      <a:pt x="465" y="39"/>
                      <a:pt x="32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332375" y="2556175"/>
                <a:ext cx="635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37" extrusionOk="0">
                    <a:moveTo>
                      <a:pt x="59" y="1"/>
                    </a:moveTo>
                    <a:cubicBezTo>
                      <a:pt x="40" y="59"/>
                      <a:pt x="40" y="78"/>
                      <a:pt x="1" y="137"/>
                    </a:cubicBezTo>
                    <a:lnTo>
                      <a:pt x="254" y="13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223925" y="2494400"/>
                <a:ext cx="209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58" extrusionOk="0">
                    <a:moveTo>
                      <a:pt x="137" y="1"/>
                    </a:moveTo>
                    <a:cubicBezTo>
                      <a:pt x="0" y="118"/>
                      <a:pt x="39" y="273"/>
                      <a:pt x="214" y="370"/>
                    </a:cubicBezTo>
                    <a:cubicBezTo>
                      <a:pt x="316" y="427"/>
                      <a:pt x="438" y="457"/>
                      <a:pt x="565" y="457"/>
                    </a:cubicBezTo>
                    <a:cubicBezTo>
                      <a:pt x="655" y="457"/>
                      <a:pt x="748" y="442"/>
                      <a:pt x="837" y="409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1233175" y="2490050"/>
                <a:ext cx="199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48" extrusionOk="0">
                    <a:moveTo>
                      <a:pt x="202" y="0"/>
                    </a:moveTo>
                    <a:cubicBezTo>
                      <a:pt x="136" y="0"/>
                      <a:pt x="68" y="7"/>
                      <a:pt x="0" y="19"/>
                    </a:cubicBezTo>
                    <a:lnTo>
                      <a:pt x="720" y="447"/>
                    </a:lnTo>
                    <a:cubicBezTo>
                      <a:pt x="798" y="311"/>
                      <a:pt x="739" y="194"/>
                      <a:pt x="603" y="97"/>
                    </a:cubicBezTo>
                    <a:cubicBezTo>
                      <a:pt x="484" y="31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898595" y="2557575"/>
                <a:ext cx="19908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06" extrusionOk="0">
                    <a:moveTo>
                      <a:pt x="392" y="0"/>
                    </a:moveTo>
                    <a:cubicBezTo>
                      <a:pt x="251" y="0"/>
                      <a:pt x="115" y="30"/>
                      <a:pt x="18" y="88"/>
                    </a:cubicBezTo>
                    <a:lnTo>
                      <a:pt x="796" y="88"/>
                    </a:lnTo>
                    <a:cubicBezTo>
                      <a:pt x="679" y="30"/>
                      <a:pt x="533" y="0"/>
                      <a:pt x="392" y="0"/>
                    </a:cubicBezTo>
                    <a:close/>
                    <a:moveTo>
                      <a:pt x="18" y="88"/>
                    </a:moveTo>
                    <a:cubicBezTo>
                      <a:pt x="5" y="88"/>
                      <a:pt x="0" y="105"/>
                      <a:pt x="5" y="105"/>
                    </a:cubicBezTo>
                    <a:cubicBezTo>
                      <a:pt x="7" y="105"/>
                      <a:pt x="11" y="101"/>
                      <a:pt x="18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1116925" y="2428150"/>
                <a:ext cx="29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22" extrusionOk="0">
                    <a:moveTo>
                      <a:pt x="586" y="0"/>
                    </a:moveTo>
                    <a:cubicBezTo>
                      <a:pt x="453" y="0"/>
                      <a:pt x="321" y="34"/>
                      <a:pt x="214" y="102"/>
                    </a:cubicBezTo>
                    <a:cubicBezTo>
                      <a:pt x="0" y="219"/>
                      <a:pt x="0" y="414"/>
                      <a:pt x="214" y="530"/>
                    </a:cubicBezTo>
                    <a:cubicBezTo>
                      <a:pt x="324" y="591"/>
                      <a:pt x="456" y="621"/>
                      <a:pt x="592" y="621"/>
                    </a:cubicBezTo>
                    <a:cubicBezTo>
                      <a:pt x="674" y="621"/>
                      <a:pt x="757" y="610"/>
                      <a:pt x="837" y="589"/>
                    </a:cubicBezTo>
                    <a:lnTo>
                      <a:pt x="623" y="452"/>
                    </a:lnTo>
                    <a:cubicBezTo>
                      <a:pt x="526" y="414"/>
                      <a:pt x="506" y="336"/>
                      <a:pt x="545" y="297"/>
                    </a:cubicBezTo>
                    <a:cubicBezTo>
                      <a:pt x="574" y="253"/>
                      <a:pt x="614" y="231"/>
                      <a:pt x="665" y="231"/>
                    </a:cubicBezTo>
                    <a:cubicBezTo>
                      <a:pt x="683" y="231"/>
                      <a:pt x="701" y="234"/>
                      <a:pt x="720" y="238"/>
                    </a:cubicBezTo>
                    <a:lnTo>
                      <a:pt x="1070" y="433"/>
                    </a:lnTo>
                    <a:cubicBezTo>
                      <a:pt x="1168" y="316"/>
                      <a:pt x="1109" y="200"/>
                      <a:pt x="973" y="102"/>
                    </a:cubicBezTo>
                    <a:cubicBezTo>
                      <a:pt x="856" y="34"/>
                      <a:pt x="720" y="0"/>
                      <a:pt x="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1094050" y="20931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1" y="39"/>
                      <a:pt x="254" y="117"/>
                    </a:cubicBezTo>
                    <a:cubicBezTo>
                      <a:pt x="1" y="273"/>
                      <a:pt x="1" y="487"/>
                      <a:pt x="254" y="623"/>
                    </a:cubicBezTo>
                    <a:cubicBezTo>
                      <a:pt x="371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1057100" y="21145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3" y="117"/>
                    </a:cubicBezTo>
                    <a:cubicBezTo>
                      <a:pt x="0" y="253"/>
                      <a:pt x="0" y="487"/>
                      <a:pt x="253" y="623"/>
                    </a:cubicBezTo>
                    <a:cubicBezTo>
                      <a:pt x="377" y="697"/>
                      <a:pt x="539" y="724"/>
                      <a:pt x="696" y="724"/>
                    </a:cubicBezTo>
                    <a:cubicBezTo>
                      <a:pt x="787" y="724"/>
                      <a:pt x="875" y="715"/>
                      <a:pt x="954" y="701"/>
                    </a:cubicBezTo>
                    <a:cubicBezTo>
                      <a:pt x="759" y="584"/>
                      <a:pt x="662" y="526"/>
                      <a:pt x="662" y="526"/>
                    </a:cubicBezTo>
                    <a:cubicBezTo>
                      <a:pt x="584" y="506"/>
                      <a:pt x="565" y="428"/>
                      <a:pt x="604" y="351"/>
                    </a:cubicBezTo>
                    <a:cubicBezTo>
                      <a:pt x="632" y="322"/>
                      <a:pt x="671" y="304"/>
                      <a:pt x="720" y="304"/>
                    </a:cubicBezTo>
                    <a:cubicBezTo>
                      <a:pt x="738" y="304"/>
                      <a:pt x="758" y="307"/>
                      <a:pt x="779" y="312"/>
                    </a:cubicBezTo>
                    <a:lnTo>
                      <a:pt x="1226" y="545"/>
                    </a:lnTo>
                    <a:cubicBezTo>
                      <a:pt x="1362" y="409"/>
                      <a:pt x="1343" y="234"/>
                      <a:pt x="1129" y="117"/>
                    </a:cubicBezTo>
                    <a:cubicBezTo>
                      <a:pt x="1002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888325" y="1452200"/>
                <a:ext cx="112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2663" extrusionOk="0">
                    <a:moveTo>
                      <a:pt x="4365" y="0"/>
                    </a:moveTo>
                    <a:cubicBezTo>
                      <a:pt x="4340" y="0"/>
                      <a:pt x="4316" y="11"/>
                      <a:pt x="4300" y="36"/>
                    </a:cubicBezTo>
                    <a:lnTo>
                      <a:pt x="1" y="2506"/>
                    </a:lnTo>
                    <a:cubicBezTo>
                      <a:pt x="20" y="2506"/>
                      <a:pt x="39" y="2526"/>
                      <a:pt x="39" y="2526"/>
                    </a:cubicBezTo>
                    <a:cubicBezTo>
                      <a:pt x="117" y="2584"/>
                      <a:pt x="156" y="2604"/>
                      <a:pt x="215" y="2662"/>
                    </a:cubicBezTo>
                    <a:lnTo>
                      <a:pt x="4417" y="230"/>
                    </a:lnTo>
                    <a:cubicBezTo>
                      <a:pt x="4475" y="191"/>
                      <a:pt x="4495" y="133"/>
                      <a:pt x="4475" y="55"/>
                    </a:cubicBezTo>
                    <a:cubicBezTo>
                      <a:pt x="4441" y="21"/>
                      <a:pt x="4401" y="0"/>
                      <a:pt x="4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697175" y="1468450"/>
                <a:ext cx="332225" cy="1952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810" extrusionOk="0">
                    <a:moveTo>
                      <a:pt x="13140" y="1"/>
                    </a:moveTo>
                    <a:cubicBezTo>
                      <a:pt x="13124" y="1"/>
                      <a:pt x="13109" y="3"/>
                      <a:pt x="13094" y="8"/>
                    </a:cubicBezTo>
                    <a:lnTo>
                      <a:pt x="1" y="7596"/>
                    </a:lnTo>
                    <a:lnTo>
                      <a:pt x="1" y="7771"/>
                    </a:lnTo>
                    <a:cubicBezTo>
                      <a:pt x="20" y="7771"/>
                      <a:pt x="59" y="7790"/>
                      <a:pt x="79" y="7810"/>
                    </a:cubicBezTo>
                    <a:lnTo>
                      <a:pt x="13211" y="222"/>
                    </a:lnTo>
                    <a:cubicBezTo>
                      <a:pt x="13250" y="203"/>
                      <a:pt x="13288" y="125"/>
                      <a:pt x="13250" y="67"/>
                    </a:cubicBezTo>
                    <a:cubicBezTo>
                      <a:pt x="13235" y="23"/>
                      <a:pt x="13188" y="1"/>
                      <a:pt x="13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697175" y="1419325"/>
                <a:ext cx="24565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865" extrusionOk="0">
                    <a:moveTo>
                      <a:pt x="9692" y="1"/>
                    </a:moveTo>
                    <a:cubicBezTo>
                      <a:pt x="9673" y="1"/>
                      <a:pt x="9652" y="3"/>
                      <a:pt x="9631" y="8"/>
                    </a:cubicBezTo>
                    <a:lnTo>
                      <a:pt x="1" y="5572"/>
                    </a:lnTo>
                    <a:lnTo>
                      <a:pt x="1" y="5864"/>
                    </a:lnTo>
                    <a:lnTo>
                      <a:pt x="9748" y="242"/>
                    </a:lnTo>
                    <a:cubicBezTo>
                      <a:pt x="9806" y="183"/>
                      <a:pt x="9825" y="106"/>
                      <a:pt x="9806" y="47"/>
                    </a:cubicBezTo>
                    <a:cubicBezTo>
                      <a:pt x="9792" y="19"/>
                      <a:pt x="9746" y="1"/>
                      <a:pt x="9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2950" y="1435650"/>
                <a:ext cx="2485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5795" extrusionOk="0">
                    <a:moveTo>
                      <a:pt x="9811" y="1"/>
                    </a:moveTo>
                    <a:cubicBezTo>
                      <a:pt x="9792" y="1"/>
                      <a:pt x="9771" y="5"/>
                      <a:pt x="9748" y="17"/>
                    </a:cubicBezTo>
                    <a:lnTo>
                      <a:pt x="1" y="5620"/>
                    </a:lnTo>
                    <a:cubicBezTo>
                      <a:pt x="20" y="5659"/>
                      <a:pt x="40" y="5659"/>
                      <a:pt x="98" y="5678"/>
                    </a:cubicBezTo>
                    <a:cubicBezTo>
                      <a:pt x="137" y="5717"/>
                      <a:pt x="195" y="5756"/>
                      <a:pt x="215" y="5795"/>
                    </a:cubicBezTo>
                    <a:lnTo>
                      <a:pt x="9865" y="231"/>
                    </a:lnTo>
                    <a:cubicBezTo>
                      <a:pt x="9923" y="211"/>
                      <a:pt x="9942" y="133"/>
                      <a:pt x="9923" y="56"/>
                    </a:cubicBezTo>
                    <a:cubicBezTo>
                      <a:pt x="9895" y="28"/>
                      <a:pt x="9858" y="1"/>
                      <a:pt x="9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882500" y="1485475"/>
                <a:ext cx="17510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094" extrusionOk="0">
                    <a:moveTo>
                      <a:pt x="6867" y="1"/>
                    </a:moveTo>
                    <a:cubicBezTo>
                      <a:pt x="6848" y="1"/>
                      <a:pt x="6829" y="3"/>
                      <a:pt x="6809" y="8"/>
                    </a:cubicBezTo>
                    <a:lnTo>
                      <a:pt x="0" y="3938"/>
                    </a:lnTo>
                    <a:cubicBezTo>
                      <a:pt x="20" y="3938"/>
                      <a:pt x="58" y="3977"/>
                      <a:pt x="78" y="3977"/>
                    </a:cubicBezTo>
                    <a:cubicBezTo>
                      <a:pt x="136" y="3996"/>
                      <a:pt x="175" y="4055"/>
                      <a:pt x="214" y="4094"/>
                    </a:cubicBezTo>
                    <a:lnTo>
                      <a:pt x="6945" y="222"/>
                    </a:lnTo>
                    <a:cubicBezTo>
                      <a:pt x="6984" y="203"/>
                      <a:pt x="7004" y="125"/>
                      <a:pt x="6984" y="66"/>
                    </a:cubicBezTo>
                    <a:cubicBezTo>
                      <a:pt x="6970" y="23"/>
                      <a:pt x="6922" y="1"/>
                      <a:pt x="68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697175" y="1502500"/>
                <a:ext cx="389625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9172" extrusionOk="0">
                    <a:moveTo>
                      <a:pt x="15428" y="1"/>
                    </a:moveTo>
                    <a:cubicBezTo>
                      <a:pt x="15409" y="1"/>
                      <a:pt x="15390" y="3"/>
                      <a:pt x="15370" y="8"/>
                    </a:cubicBezTo>
                    <a:lnTo>
                      <a:pt x="1" y="8880"/>
                    </a:lnTo>
                    <a:lnTo>
                      <a:pt x="1" y="9171"/>
                    </a:lnTo>
                    <a:lnTo>
                      <a:pt x="15526" y="222"/>
                    </a:lnTo>
                    <a:cubicBezTo>
                      <a:pt x="15565" y="183"/>
                      <a:pt x="15584" y="105"/>
                      <a:pt x="15545" y="66"/>
                    </a:cubicBezTo>
                    <a:cubicBezTo>
                      <a:pt x="15531" y="23"/>
                      <a:pt x="15483" y="1"/>
                      <a:pt x="15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7175" y="1519025"/>
                <a:ext cx="418325" cy="246325"/>
              </a:xfrm>
              <a:custGeom>
                <a:avLst/>
                <a:gdLst/>
                <a:ahLst/>
                <a:cxnLst/>
                <a:rect l="l" t="t" r="r" b="b"/>
                <a:pathLst>
                  <a:path w="16733" h="9853" extrusionOk="0">
                    <a:moveTo>
                      <a:pt x="16599" y="1"/>
                    </a:moveTo>
                    <a:cubicBezTo>
                      <a:pt x="16579" y="1"/>
                      <a:pt x="16558" y="3"/>
                      <a:pt x="16537" y="9"/>
                    </a:cubicBezTo>
                    <a:lnTo>
                      <a:pt x="1" y="9561"/>
                    </a:lnTo>
                    <a:lnTo>
                      <a:pt x="1" y="9853"/>
                    </a:lnTo>
                    <a:lnTo>
                      <a:pt x="16654" y="242"/>
                    </a:lnTo>
                    <a:cubicBezTo>
                      <a:pt x="16713" y="184"/>
                      <a:pt x="16732" y="106"/>
                      <a:pt x="16713" y="47"/>
                    </a:cubicBezTo>
                    <a:cubicBezTo>
                      <a:pt x="16698" y="19"/>
                      <a:pt x="16653" y="1"/>
                      <a:pt x="16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04975" y="1535350"/>
                <a:ext cx="4392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0192" extrusionOk="0">
                    <a:moveTo>
                      <a:pt x="17437" y="1"/>
                    </a:moveTo>
                    <a:cubicBezTo>
                      <a:pt x="17417" y="1"/>
                      <a:pt x="17396" y="6"/>
                      <a:pt x="17373" y="17"/>
                    </a:cubicBezTo>
                    <a:lnTo>
                      <a:pt x="0" y="10036"/>
                    </a:lnTo>
                    <a:cubicBezTo>
                      <a:pt x="39" y="10036"/>
                      <a:pt x="58" y="10056"/>
                      <a:pt x="78" y="10056"/>
                    </a:cubicBezTo>
                    <a:cubicBezTo>
                      <a:pt x="117" y="10134"/>
                      <a:pt x="175" y="10173"/>
                      <a:pt x="233" y="10192"/>
                    </a:cubicBezTo>
                    <a:lnTo>
                      <a:pt x="17490" y="231"/>
                    </a:lnTo>
                    <a:cubicBezTo>
                      <a:pt x="17548" y="212"/>
                      <a:pt x="17568" y="134"/>
                      <a:pt x="17548" y="56"/>
                    </a:cubicBezTo>
                    <a:cubicBezTo>
                      <a:pt x="17521" y="28"/>
                      <a:pt x="17484" y="1"/>
                      <a:pt x="17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927725" y="1551625"/>
                <a:ext cx="245650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748" extrusionOk="0">
                    <a:moveTo>
                      <a:pt x="9685" y="1"/>
                    </a:moveTo>
                    <a:cubicBezTo>
                      <a:pt x="9668" y="1"/>
                      <a:pt x="9650" y="3"/>
                      <a:pt x="9631" y="8"/>
                    </a:cubicBezTo>
                    <a:lnTo>
                      <a:pt x="0" y="5592"/>
                    </a:lnTo>
                    <a:cubicBezTo>
                      <a:pt x="20" y="5592"/>
                      <a:pt x="39" y="5611"/>
                      <a:pt x="78" y="5631"/>
                    </a:cubicBezTo>
                    <a:cubicBezTo>
                      <a:pt x="117" y="5650"/>
                      <a:pt x="156" y="5708"/>
                      <a:pt x="214" y="5747"/>
                    </a:cubicBezTo>
                    <a:lnTo>
                      <a:pt x="9747" y="241"/>
                    </a:lnTo>
                    <a:cubicBezTo>
                      <a:pt x="9806" y="203"/>
                      <a:pt x="9825" y="144"/>
                      <a:pt x="9806" y="66"/>
                    </a:cubicBezTo>
                    <a:cubicBezTo>
                      <a:pt x="9777" y="23"/>
                      <a:pt x="9736" y="1"/>
                      <a:pt x="9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829000" y="1568650"/>
                <a:ext cx="373050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4922" h="8666" extrusionOk="0">
                    <a:moveTo>
                      <a:pt x="14774" y="1"/>
                    </a:moveTo>
                    <a:cubicBezTo>
                      <a:pt x="14758" y="1"/>
                      <a:pt x="14742" y="3"/>
                      <a:pt x="14727" y="8"/>
                    </a:cubicBezTo>
                    <a:lnTo>
                      <a:pt x="0" y="8510"/>
                    </a:lnTo>
                    <a:cubicBezTo>
                      <a:pt x="39" y="8510"/>
                      <a:pt x="58" y="8529"/>
                      <a:pt x="78" y="8529"/>
                    </a:cubicBezTo>
                    <a:lnTo>
                      <a:pt x="233" y="8665"/>
                    </a:lnTo>
                    <a:lnTo>
                      <a:pt x="14844" y="241"/>
                    </a:lnTo>
                    <a:cubicBezTo>
                      <a:pt x="14883" y="202"/>
                      <a:pt x="14922" y="144"/>
                      <a:pt x="14883" y="66"/>
                    </a:cubicBezTo>
                    <a:cubicBezTo>
                      <a:pt x="14868" y="23"/>
                      <a:pt x="14821" y="1"/>
                      <a:pt x="1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1005550" y="1585200"/>
                <a:ext cx="2247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241" extrusionOk="0">
                    <a:moveTo>
                      <a:pt x="8851" y="0"/>
                    </a:moveTo>
                    <a:cubicBezTo>
                      <a:pt x="8833" y="0"/>
                      <a:pt x="8813" y="3"/>
                      <a:pt x="8794" y="7"/>
                    </a:cubicBezTo>
                    <a:lnTo>
                      <a:pt x="0" y="5085"/>
                    </a:lnTo>
                    <a:cubicBezTo>
                      <a:pt x="20" y="5085"/>
                      <a:pt x="39" y="5124"/>
                      <a:pt x="39" y="5124"/>
                    </a:cubicBezTo>
                    <a:cubicBezTo>
                      <a:pt x="117" y="5163"/>
                      <a:pt x="175" y="5182"/>
                      <a:pt x="195" y="5241"/>
                    </a:cubicBezTo>
                    <a:lnTo>
                      <a:pt x="8891" y="221"/>
                    </a:lnTo>
                    <a:cubicBezTo>
                      <a:pt x="8988" y="202"/>
                      <a:pt x="8988" y="124"/>
                      <a:pt x="8969" y="66"/>
                    </a:cubicBezTo>
                    <a:cubicBezTo>
                      <a:pt x="8954" y="22"/>
                      <a:pt x="8907" y="0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092600" y="1602225"/>
                <a:ext cx="1668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899" extrusionOk="0">
                    <a:moveTo>
                      <a:pt x="6517" y="0"/>
                    </a:moveTo>
                    <a:cubicBezTo>
                      <a:pt x="6499" y="0"/>
                      <a:pt x="6479" y="2"/>
                      <a:pt x="6460" y="7"/>
                    </a:cubicBezTo>
                    <a:lnTo>
                      <a:pt x="1" y="3723"/>
                    </a:lnTo>
                    <a:cubicBezTo>
                      <a:pt x="20" y="3723"/>
                      <a:pt x="20" y="3762"/>
                      <a:pt x="40" y="3762"/>
                    </a:cubicBezTo>
                    <a:cubicBezTo>
                      <a:pt x="117" y="3801"/>
                      <a:pt x="156" y="3859"/>
                      <a:pt x="215" y="3898"/>
                    </a:cubicBezTo>
                    <a:lnTo>
                      <a:pt x="6576" y="202"/>
                    </a:lnTo>
                    <a:cubicBezTo>
                      <a:pt x="6654" y="182"/>
                      <a:pt x="6674" y="105"/>
                      <a:pt x="6635" y="66"/>
                    </a:cubicBezTo>
                    <a:cubicBezTo>
                      <a:pt x="6620" y="22"/>
                      <a:pt x="6573" y="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41450" y="1618750"/>
                <a:ext cx="546700" cy="316850"/>
              </a:xfrm>
              <a:custGeom>
                <a:avLst/>
                <a:gdLst/>
                <a:ahLst/>
                <a:cxnLst/>
                <a:rect l="l" t="t" r="r" b="b"/>
                <a:pathLst>
                  <a:path w="21868" h="12674" extrusionOk="0">
                    <a:moveTo>
                      <a:pt x="21734" y="0"/>
                    </a:moveTo>
                    <a:cubicBezTo>
                      <a:pt x="21715" y="0"/>
                      <a:pt x="21694" y="3"/>
                      <a:pt x="21673" y="8"/>
                    </a:cubicBezTo>
                    <a:lnTo>
                      <a:pt x="0" y="12498"/>
                    </a:lnTo>
                    <a:cubicBezTo>
                      <a:pt x="39" y="12498"/>
                      <a:pt x="59" y="12537"/>
                      <a:pt x="59" y="12537"/>
                    </a:cubicBezTo>
                    <a:cubicBezTo>
                      <a:pt x="136" y="12576"/>
                      <a:pt x="175" y="12634"/>
                      <a:pt x="234" y="12673"/>
                    </a:cubicBezTo>
                    <a:lnTo>
                      <a:pt x="21790" y="222"/>
                    </a:lnTo>
                    <a:cubicBezTo>
                      <a:pt x="21848" y="202"/>
                      <a:pt x="21868" y="125"/>
                      <a:pt x="21848" y="47"/>
                    </a:cubicBezTo>
                    <a:cubicBezTo>
                      <a:pt x="21834" y="18"/>
                      <a:pt x="21788" y="0"/>
                      <a:pt x="2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870825" y="1635075"/>
                <a:ext cx="4460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0347" extrusionOk="0">
                    <a:moveTo>
                      <a:pt x="17700" y="0"/>
                    </a:moveTo>
                    <a:cubicBezTo>
                      <a:pt x="17682" y="0"/>
                      <a:pt x="17663" y="5"/>
                      <a:pt x="17646" y="16"/>
                    </a:cubicBezTo>
                    <a:lnTo>
                      <a:pt x="0" y="10172"/>
                    </a:lnTo>
                    <a:cubicBezTo>
                      <a:pt x="39" y="10172"/>
                      <a:pt x="59" y="10191"/>
                      <a:pt x="59" y="10191"/>
                    </a:cubicBezTo>
                    <a:cubicBezTo>
                      <a:pt x="136" y="10269"/>
                      <a:pt x="175" y="10289"/>
                      <a:pt x="234" y="10347"/>
                    </a:cubicBezTo>
                    <a:lnTo>
                      <a:pt x="17763" y="230"/>
                    </a:lnTo>
                    <a:cubicBezTo>
                      <a:pt x="17801" y="211"/>
                      <a:pt x="17840" y="133"/>
                      <a:pt x="17801" y="55"/>
                    </a:cubicBezTo>
                    <a:cubicBezTo>
                      <a:pt x="17788" y="28"/>
                      <a:pt x="17745" y="0"/>
                      <a:pt x="17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1037150" y="1651325"/>
                <a:ext cx="3084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7188" extrusionOk="0">
                    <a:moveTo>
                      <a:pt x="12187" y="1"/>
                    </a:moveTo>
                    <a:cubicBezTo>
                      <a:pt x="12171" y="1"/>
                      <a:pt x="12155" y="3"/>
                      <a:pt x="1214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79" y="7051"/>
                    </a:cubicBezTo>
                    <a:cubicBezTo>
                      <a:pt x="137" y="7109"/>
                      <a:pt x="176" y="716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35" y="144"/>
                      <a:pt x="12296" y="67"/>
                    </a:cubicBezTo>
                    <a:cubicBezTo>
                      <a:pt x="12282" y="23"/>
                      <a:pt x="12234" y="1"/>
                      <a:pt x="12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1163125" y="1668350"/>
                <a:ext cx="211600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31" extrusionOk="0">
                    <a:moveTo>
                      <a:pt x="8307" y="1"/>
                    </a:moveTo>
                    <a:cubicBezTo>
                      <a:pt x="8293" y="1"/>
                      <a:pt x="8279" y="3"/>
                      <a:pt x="8269" y="8"/>
                    </a:cubicBezTo>
                    <a:lnTo>
                      <a:pt x="1" y="4775"/>
                    </a:lnTo>
                    <a:cubicBezTo>
                      <a:pt x="20" y="4775"/>
                      <a:pt x="40" y="4814"/>
                      <a:pt x="59" y="4814"/>
                    </a:cubicBezTo>
                    <a:cubicBezTo>
                      <a:pt x="117" y="4833"/>
                      <a:pt x="156" y="4872"/>
                      <a:pt x="215" y="4930"/>
                    </a:cubicBezTo>
                    <a:lnTo>
                      <a:pt x="8386" y="203"/>
                    </a:lnTo>
                    <a:cubicBezTo>
                      <a:pt x="8425" y="183"/>
                      <a:pt x="8463" y="105"/>
                      <a:pt x="8425" y="47"/>
                    </a:cubicBezTo>
                    <a:cubicBezTo>
                      <a:pt x="8396" y="19"/>
                      <a:pt x="8347" y="1"/>
                      <a:pt x="8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97175" y="1684900"/>
                <a:ext cx="7057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28230" h="16506" extrusionOk="0">
                    <a:moveTo>
                      <a:pt x="28093" y="0"/>
                    </a:moveTo>
                    <a:cubicBezTo>
                      <a:pt x="28074" y="0"/>
                      <a:pt x="28055" y="3"/>
                      <a:pt x="28035" y="8"/>
                    </a:cubicBezTo>
                    <a:lnTo>
                      <a:pt x="1" y="16214"/>
                    </a:lnTo>
                    <a:lnTo>
                      <a:pt x="1" y="16506"/>
                    </a:lnTo>
                    <a:lnTo>
                      <a:pt x="28172" y="222"/>
                    </a:lnTo>
                    <a:cubicBezTo>
                      <a:pt x="28230" y="202"/>
                      <a:pt x="28230" y="124"/>
                      <a:pt x="28210" y="66"/>
                    </a:cubicBezTo>
                    <a:cubicBezTo>
                      <a:pt x="28196" y="22"/>
                      <a:pt x="28148" y="0"/>
                      <a:pt x="28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1258950" y="1701925"/>
                <a:ext cx="1731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4" extrusionOk="0">
                    <a:moveTo>
                      <a:pt x="6789" y="0"/>
                    </a:moveTo>
                    <a:cubicBezTo>
                      <a:pt x="6771" y="0"/>
                      <a:pt x="6751" y="3"/>
                      <a:pt x="6732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59" y="3918"/>
                    </a:cubicBezTo>
                    <a:cubicBezTo>
                      <a:pt x="97" y="3957"/>
                      <a:pt x="156" y="3996"/>
                      <a:pt x="195" y="4074"/>
                    </a:cubicBezTo>
                    <a:lnTo>
                      <a:pt x="6868" y="222"/>
                    </a:lnTo>
                    <a:cubicBezTo>
                      <a:pt x="6907" y="202"/>
                      <a:pt x="6926" y="124"/>
                      <a:pt x="6907" y="66"/>
                    </a:cubicBezTo>
                    <a:cubicBezTo>
                      <a:pt x="6892" y="22"/>
                      <a:pt x="6845" y="0"/>
                      <a:pt x="6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1257000" y="180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1341150" y="1717750"/>
                <a:ext cx="1196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38" extrusionOk="0">
                    <a:moveTo>
                      <a:pt x="4655" y="1"/>
                    </a:moveTo>
                    <a:cubicBezTo>
                      <a:pt x="4635" y="1"/>
                      <a:pt x="4614" y="5"/>
                      <a:pt x="4591" y="17"/>
                    </a:cubicBezTo>
                    <a:lnTo>
                      <a:pt x="0" y="2663"/>
                    </a:lnTo>
                    <a:cubicBezTo>
                      <a:pt x="20" y="2682"/>
                      <a:pt x="39" y="2701"/>
                      <a:pt x="58" y="2701"/>
                    </a:cubicBezTo>
                    <a:cubicBezTo>
                      <a:pt x="136" y="2760"/>
                      <a:pt x="195" y="2779"/>
                      <a:pt x="214" y="2838"/>
                    </a:cubicBezTo>
                    <a:lnTo>
                      <a:pt x="4708" y="231"/>
                    </a:lnTo>
                    <a:cubicBezTo>
                      <a:pt x="4767" y="211"/>
                      <a:pt x="4786" y="133"/>
                      <a:pt x="4767" y="56"/>
                    </a:cubicBezTo>
                    <a:cubicBezTo>
                      <a:pt x="4739" y="28"/>
                      <a:pt x="4702" y="1"/>
                      <a:pt x="4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2158250" y="1441225"/>
                <a:ext cx="2116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5067" extrusionOk="0">
                    <a:moveTo>
                      <a:pt x="134" y="0"/>
                    </a:moveTo>
                    <a:cubicBezTo>
                      <a:pt x="80" y="0"/>
                      <a:pt x="34" y="18"/>
                      <a:pt x="20" y="47"/>
                    </a:cubicBezTo>
                    <a:cubicBezTo>
                      <a:pt x="0" y="105"/>
                      <a:pt x="0" y="183"/>
                      <a:pt x="59" y="222"/>
                    </a:cubicBezTo>
                    <a:lnTo>
                      <a:pt x="8463" y="5066"/>
                    </a:lnTo>
                    <a:lnTo>
                      <a:pt x="8463" y="4774"/>
                    </a:lnTo>
                    <a:lnTo>
                      <a:pt x="195" y="8"/>
                    </a:lnTo>
                    <a:cubicBezTo>
                      <a:pt x="174" y="3"/>
                      <a:pt x="153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2129075" y="1457675"/>
                <a:ext cx="240275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5712" extrusionOk="0">
                    <a:moveTo>
                      <a:pt x="130" y="1"/>
                    </a:moveTo>
                    <a:cubicBezTo>
                      <a:pt x="93" y="1"/>
                      <a:pt x="57" y="25"/>
                      <a:pt x="20" y="50"/>
                    </a:cubicBezTo>
                    <a:cubicBezTo>
                      <a:pt x="0" y="108"/>
                      <a:pt x="0" y="167"/>
                      <a:pt x="78" y="225"/>
                    </a:cubicBezTo>
                    <a:lnTo>
                      <a:pt x="9611" y="5712"/>
                    </a:lnTo>
                    <a:lnTo>
                      <a:pt x="9611" y="5459"/>
                    </a:lnTo>
                    <a:lnTo>
                      <a:pt x="195" y="31"/>
                    </a:lnTo>
                    <a:cubicBezTo>
                      <a:pt x="173" y="9"/>
                      <a:pt x="152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2100375" y="1474125"/>
                <a:ext cx="26850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416" extrusionOk="0">
                    <a:moveTo>
                      <a:pt x="126" y="0"/>
                    </a:moveTo>
                    <a:cubicBezTo>
                      <a:pt x="90" y="0"/>
                      <a:pt x="55" y="26"/>
                      <a:pt x="20" y="73"/>
                    </a:cubicBezTo>
                    <a:cubicBezTo>
                      <a:pt x="0" y="131"/>
                      <a:pt x="0" y="190"/>
                      <a:pt x="78" y="248"/>
                    </a:cubicBezTo>
                    <a:lnTo>
                      <a:pt x="10739" y="6415"/>
                    </a:lnTo>
                    <a:lnTo>
                      <a:pt x="10739" y="6124"/>
                    </a:lnTo>
                    <a:lnTo>
                      <a:pt x="195" y="34"/>
                    </a:lnTo>
                    <a:cubicBezTo>
                      <a:pt x="172" y="11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2071675" y="1490825"/>
                <a:ext cx="29817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1927" h="7071" extrusionOk="0">
                    <a:moveTo>
                      <a:pt x="149" y="1"/>
                    </a:moveTo>
                    <a:cubicBezTo>
                      <a:pt x="101" y="1"/>
                      <a:pt x="54" y="23"/>
                      <a:pt x="39" y="66"/>
                    </a:cubicBezTo>
                    <a:cubicBezTo>
                      <a:pt x="0" y="105"/>
                      <a:pt x="0" y="183"/>
                      <a:pt x="78" y="242"/>
                    </a:cubicBezTo>
                    <a:lnTo>
                      <a:pt x="11926" y="7070"/>
                    </a:lnTo>
                    <a:lnTo>
                      <a:pt x="11926" y="6778"/>
                    </a:lnTo>
                    <a:lnTo>
                      <a:pt x="195" y="8"/>
                    </a:lnTo>
                    <a:cubicBezTo>
                      <a:pt x="180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2042500" y="1507525"/>
                <a:ext cx="325875" cy="191200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7648" extrusionOk="0">
                    <a:moveTo>
                      <a:pt x="136" y="1"/>
                    </a:moveTo>
                    <a:cubicBezTo>
                      <a:pt x="103" y="1"/>
                      <a:pt x="57" y="22"/>
                      <a:pt x="20" y="60"/>
                    </a:cubicBezTo>
                    <a:cubicBezTo>
                      <a:pt x="0" y="99"/>
                      <a:pt x="0" y="177"/>
                      <a:pt x="78" y="216"/>
                    </a:cubicBezTo>
                    <a:lnTo>
                      <a:pt x="12899" y="7647"/>
                    </a:lnTo>
                    <a:cubicBezTo>
                      <a:pt x="12938" y="7589"/>
                      <a:pt x="12996" y="7550"/>
                      <a:pt x="13035" y="7511"/>
                    </a:cubicBezTo>
                    <a:lnTo>
                      <a:pt x="13035" y="7433"/>
                    </a:lnTo>
                    <a:lnTo>
                      <a:pt x="175" y="21"/>
                    </a:lnTo>
                    <a:cubicBezTo>
                      <a:pt x="168" y="7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2014275" y="1523925"/>
                <a:ext cx="3550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8393" extrusionOk="0">
                    <a:moveTo>
                      <a:pt x="149" y="0"/>
                    </a:moveTo>
                    <a:cubicBezTo>
                      <a:pt x="95" y="0"/>
                      <a:pt x="35" y="25"/>
                      <a:pt x="20" y="85"/>
                    </a:cubicBezTo>
                    <a:cubicBezTo>
                      <a:pt x="1" y="124"/>
                      <a:pt x="1" y="202"/>
                      <a:pt x="59" y="241"/>
                    </a:cubicBezTo>
                    <a:lnTo>
                      <a:pt x="14203" y="8392"/>
                    </a:lnTo>
                    <a:lnTo>
                      <a:pt x="14203" y="8100"/>
                    </a:lnTo>
                    <a:lnTo>
                      <a:pt x="195" y="7"/>
                    </a:lnTo>
                    <a:cubicBezTo>
                      <a:pt x="182" y="2"/>
                      <a:pt x="166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1985575" y="1540825"/>
                <a:ext cx="375025" cy="217725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8709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4787" y="8708"/>
                    </a:lnTo>
                    <a:cubicBezTo>
                      <a:pt x="14806" y="8669"/>
                      <a:pt x="14865" y="8611"/>
                      <a:pt x="14923" y="8592"/>
                    </a:cubicBezTo>
                    <a:cubicBezTo>
                      <a:pt x="14962" y="8592"/>
                      <a:pt x="14981" y="8572"/>
                      <a:pt x="15001" y="8572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1956400" y="1557850"/>
                <a:ext cx="1843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293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20" y="187"/>
                      <a:pt x="78" y="206"/>
                    </a:cubicBezTo>
                    <a:lnTo>
                      <a:pt x="7141" y="4292"/>
                    </a:lnTo>
                    <a:cubicBezTo>
                      <a:pt x="7199" y="4234"/>
                      <a:pt x="7238" y="4195"/>
                      <a:pt x="7296" y="4175"/>
                    </a:cubicBezTo>
                    <a:cubicBezTo>
                      <a:pt x="7316" y="4175"/>
                      <a:pt x="7335" y="4136"/>
                      <a:pt x="7374" y="4136"/>
                    </a:cubicBezTo>
                    <a:lnTo>
                      <a:pt x="195" y="12"/>
                    </a:lnTo>
                    <a:cubicBezTo>
                      <a:pt x="174" y="5"/>
                      <a:pt x="152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1927700" y="1574025"/>
                <a:ext cx="327850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7634" extrusionOk="0">
                    <a:moveTo>
                      <a:pt x="131" y="1"/>
                    </a:moveTo>
                    <a:cubicBezTo>
                      <a:pt x="95" y="1"/>
                      <a:pt x="54" y="20"/>
                      <a:pt x="20" y="65"/>
                    </a:cubicBezTo>
                    <a:cubicBezTo>
                      <a:pt x="1" y="124"/>
                      <a:pt x="20" y="182"/>
                      <a:pt x="79" y="221"/>
                    </a:cubicBezTo>
                    <a:lnTo>
                      <a:pt x="12880" y="7633"/>
                    </a:lnTo>
                    <a:cubicBezTo>
                      <a:pt x="12938" y="7575"/>
                      <a:pt x="12977" y="7536"/>
                      <a:pt x="13036" y="7517"/>
                    </a:cubicBezTo>
                    <a:cubicBezTo>
                      <a:pt x="13055" y="7517"/>
                      <a:pt x="13094" y="7478"/>
                      <a:pt x="13113" y="7478"/>
                    </a:cubicBezTo>
                    <a:lnTo>
                      <a:pt x="195" y="26"/>
                    </a:lnTo>
                    <a:cubicBezTo>
                      <a:pt x="179" y="10"/>
                      <a:pt x="156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1899000" y="1590550"/>
                <a:ext cx="4708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18834" h="11058" extrusionOk="0">
                    <a:moveTo>
                      <a:pt x="149" y="0"/>
                    </a:moveTo>
                    <a:cubicBezTo>
                      <a:pt x="102" y="0"/>
                      <a:pt x="54" y="22"/>
                      <a:pt x="40" y="66"/>
                    </a:cubicBezTo>
                    <a:cubicBezTo>
                      <a:pt x="1" y="105"/>
                      <a:pt x="1" y="183"/>
                      <a:pt x="79" y="221"/>
                    </a:cubicBezTo>
                    <a:lnTo>
                      <a:pt x="18833" y="11058"/>
                    </a:lnTo>
                    <a:lnTo>
                      <a:pt x="18833" y="10766"/>
                    </a:lnTo>
                    <a:lnTo>
                      <a:pt x="196" y="7"/>
                    </a:lnTo>
                    <a:cubicBezTo>
                      <a:pt x="181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1869825" y="1607000"/>
                <a:ext cx="233000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39" extrusionOk="0">
                    <a:moveTo>
                      <a:pt x="146" y="0"/>
                    </a:moveTo>
                    <a:cubicBezTo>
                      <a:pt x="109" y="0"/>
                      <a:pt x="66" y="17"/>
                      <a:pt x="40" y="69"/>
                    </a:cubicBezTo>
                    <a:cubicBezTo>
                      <a:pt x="1" y="128"/>
                      <a:pt x="40" y="205"/>
                      <a:pt x="78" y="225"/>
                    </a:cubicBezTo>
                    <a:lnTo>
                      <a:pt x="9106" y="5439"/>
                    </a:lnTo>
                    <a:cubicBezTo>
                      <a:pt x="9144" y="5380"/>
                      <a:pt x="9203" y="5342"/>
                      <a:pt x="9242" y="5322"/>
                    </a:cubicBezTo>
                    <a:cubicBezTo>
                      <a:pt x="9281" y="5322"/>
                      <a:pt x="9300" y="5283"/>
                      <a:pt x="9320" y="5283"/>
                    </a:cubicBezTo>
                    <a:lnTo>
                      <a:pt x="195" y="11"/>
                    </a:lnTo>
                    <a:cubicBezTo>
                      <a:pt x="182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41625" y="1624000"/>
                <a:ext cx="512175" cy="297475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1899" extrusionOk="0">
                    <a:moveTo>
                      <a:pt x="132" y="1"/>
                    </a:moveTo>
                    <a:cubicBezTo>
                      <a:pt x="89" y="1"/>
                      <a:pt x="46" y="18"/>
                      <a:pt x="20" y="70"/>
                    </a:cubicBezTo>
                    <a:cubicBezTo>
                      <a:pt x="0" y="109"/>
                      <a:pt x="0" y="187"/>
                      <a:pt x="59" y="226"/>
                    </a:cubicBezTo>
                    <a:lnTo>
                      <a:pt x="20272" y="11899"/>
                    </a:lnTo>
                    <a:cubicBezTo>
                      <a:pt x="20292" y="11840"/>
                      <a:pt x="20350" y="11782"/>
                      <a:pt x="20428" y="11763"/>
                    </a:cubicBezTo>
                    <a:cubicBezTo>
                      <a:pt x="20447" y="11763"/>
                      <a:pt x="20467" y="11743"/>
                      <a:pt x="20486" y="11743"/>
                    </a:cubicBezTo>
                    <a:lnTo>
                      <a:pt x="195" y="12"/>
                    </a:lnTo>
                    <a:cubicBezTo>
                      <a:pt x="175" y="5"/>
                      <a:pt x="154" y="1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12425" y="1641025"/>
                <a:ext cx="370650" cy="214800"/>
              </a:xfrm>
              <a:custGeom>
                <a:avLst/>
                <a:gdLst/>
                <a:ahLst/>
                <a:cxnLst/>
                <a:rect l="l" t="t" r="r" b="b"/>
                <a:pathLst>
                  <a:path w="14826" h="8592" extrusionOk="0">
                    <a:moveTo>
                      <a:pt x="157" y="1"/>
                    </a:moveTo>
                    <a:cubicBezTo>
                      <a:pt x="118" y="1"/>
                      <a:pt x="79" y="18"/>
                      <a:pt x="40" y="70"/>
                    </a:cubicBezTo>
                    <a:cubicBezTo>
                      <a:pt x="1" y="90"/>
                      <a:pt x="20" y="167"/>
                      <a:pt x="98" y="206"/>
                    </a:cubicBezTo>
                    <a:lnTo>
                      <a:pt x="14612" y="8591"/>
                    </a:lnTo>
                    <a:cubicBezTo>
                      <a:pt x="14651" y="8552"/>
                      <a:pt x="14709" y="8494"/>
                      <a:pt x="14748" y="8475"/>
                    </a:cubicBezTo>
                    <a:cubicBezTo>
                      <a:pt x="14787" y="8475"/>
                      <a:pt x="14806" y="8455"/>
                      <a:pt x="14826" y="8455"/>
                    </a:cubicBezTo>
                    <a:lnTo>
                      <a:pt x="215" y="12"/>
                    </a:lnTo>
                    <a:cubicBezTo>
                      <a:pt x="196" y="5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1783750" y="1657100"/>
                <a:ext cx="504375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11665" extrusionOk="0">
                    <a:moveTo>
                      <a:pt x="130" y="0"/>
                    </a:moveTo>
                    <a:cubicBezTo>
                      <a:pt x="93" y="0"/>
                      <a:pt x="56" y="25"/>
                      <a:pt x="20" y="50"/>
                    </a:cubicBezTo>
                    <a:cubicBezTo>
                      <a:pt x="0" y="108"/>
                      <a:pt x="0" y="166"/>
                      <a:pt x="78" y="225"/>
                    </a:cubicBezTo>
                    <a:lnTo>
                      <a:pt x="19941" y="11664"/>
                    </a:lnTo>
                    <a:cubicBezTo>
                      <a:pt x="19961" y="11645"/>
                      <a:pt x="20019" y="11625"/>
                      <a:pt x="20039" y="11606"/>
                    </a:cubicBezTo>
                    <a:cubicBezTo>
                      <a:pt x="20078" y="11567"/>
                      <a:pt x="20136" y="11548"/>
                      <a:pt x="20175" y="11548"/>
                    </a:cubicBezTo>
                    <a:lnTo>
                      <a:pt x="195" y="30"/>
                    </a:lnTo>
                    <a:cubicBezTo>
                      <a:pt x="173" y="9"/>
                      <a:pt x="152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1755050" y="1674575"/>
                <a:ext cx="504875" cy="292150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8"/>
                      <a:pt x="78" y="226"/>
                    </a:cubicBezTo>
                    <a:lnTo>
                      <a:pt x="19942" y="11685"/>
                    </a:lnTo>
                    <a:cubicBezTo>
                      <a:pt x="19961" y="11627"/>
                      <a:pt x="20000" y="11607"/>
                      <a:pt x="20039" y="11588"/>
                    </a:cubicBezTo>
                    <a:cubicBezTo>
                      <a:pt x="20078" y="11549"/>
                      <a:pt x="20136" y="11529"/>
                      <a:pt x="20195" y="11529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1725850" y="1690775"/>
                <a:ext cx="50490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20196" h="11699" extrusionOk="0">
                    <a:moveTo>
                      <a:pt x="131" y="0"/>
                    </a:moveTo>
                    <a:cubicBezTo>
                      <a:pt x="95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9942" y="11699"/>
                    </a:lnTo>
                    <a:cubicBezTo>
                      <a:pt x="19962" y="11640"/>
                      <a:pt x="20020" y="11621"/>
                      <a:pt x="20040" y="11601"/>
                    </a:cubicBezTo>
                    <a:cubicBezTo>
                      <a:pt x="20098" y="11562"/>
                      <a:pt x="20137" y="11543"/>
                      <a:pt x="20195" y="11543"/>
                    </a:cubicBezTo>
                    <a:lnTo>
                      <a:pt x="196" y="26"/>
                    </a:lnTo>
                    <a:cubicBezTo>
                      <a:pt x="179" y="9"/>
                      <a:pt x="157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697175" y="1707175"/>
                <a:ext cx="5048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5" extrusionOk="0">
                    <a:moveTo>
                      <a:pt x="146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7"/>
                      <a:pt x="78" y="245"/>
                    </a:cubicBezTo>
                    <a:lnTo>
                      <a:pt x="19941" y="11685"/>
                    </a:lnTo>
                    <a:cubicBezTo>
                      <a:pt x="19980" y="11646"/>
                      <a:pt x="20000" y="11607"/>
                      <a:pt x="20039" y="11587"/>
                    </a:cubicBezTo>
                    <a:cubicBezTo>
                      <a:pt x="20097" y="11568"/>
                      <a:pt x="20136" y="11548"/>
                      <a:pt x="20194" y="11548"/>
                    </a:cubicBezTo>
                    <a:lnTo>
                      <a:pt x="195" y="12"/>
                    </a:lnTo>
                    <a:cubicBezTo>
                      <a:pt x="182" y="5"/>
                      <a:pt x="164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668950" y="1723725"/>
                <a:ext cx="504400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6" h="11665" extrusionOk="0">
                    <a:moveTo>
                      <a:pt x="133" y="0"/>
                    </a:moveTo>
                    <a:cubicBezTo>
                      <a:pt x="89" y="0"/>
                      <a:pt x="46" y="18"/>
                      <a:pt x="20" y="69"/>
                    </a:cubicBezTo>
                    <a:cubicBezTo>
                      <a:pt x="1" y="108"/>
                      <a:pt x="1" y="186"/>
                      <a:pt x="59" y="206"/>
                    </a:cubicBezTo>
                    <a:lnTo>
                      <a:pt x="19942" y="11665"/>
                    </a:lnTo>
                    <a:cubicBezTo>
                      <a:pt x="19962" y="11645"/>
                      <a:pt x="20000" y="11606"/>
                      <a:pt x="20039" y="11587"/>
                    </a:cubicBezTo>
                    <a:cubicBezTo>
                      <a:pt x="20078" y="11567"/>
                      <a:pt x="20117" y="11548"/>
                      <a:pt x="20176" y="11548"/>
                    </a:cubicBezTo>
                    <a:lnTo>
                      <a:pt x="195" y="11"/>
                    </a:lnTo>
                    <a:cubicBezTo>
                      <a:pt x="176" y="5"/>
                      <a:pt x="154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2186950" y="1424600"/>
                <a:ext cx="18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4409" extrusionOk="0">
                    <a:moveTo>
                      <a:pt x="119" y="0"/>
                    </a:moveTo>
                    <a:cubicBezTo>
                      <a:pt x="72" y="0"/>
                      <a:pt x="33" y="18"/>
                      <a:pt x="20" y="70"/>
                    </a:cubicBezTo>
                    <a:cubicBezTo>
                      <a:pt x="0" y="109"/>
                      <a:pt x="0" y="186"/>
                      <a:pt x="59" y="225"/>
                    </a:cubicBezTo>
                    <a:lnTo>
                      <a:pt x="7315" y="4408"/>
                    </a:lnTo>
                    <a:lnTo>
                      <a:pt x="7315" y="4116"/>
                    </a:lnTo>
                    <a:lnTo>
                      <a:pt x="195" y="11"/>
                    </a:lnTo>
                    <a:cubicBezTo>
                      <a:pt x="169" y="5"/>
                      <a:pt x="143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2200575" y="1190425"/>
                <a:ext cx="1678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048" extrusionOk="0">
                    <a:moveTo>
                      <a:pt x="6712" y="1"/>
                    </a:moveTo>
                    <a:cubicBezTo>
                      <a:pt x="6693" y="1"/>
                      <a:pt x="6673" y="1"/>
                      <a:pt x="6673" y="20"/>
                    </a:cubicBezTo>
                    <a:lnTo>
                      <a:pt x="78" y="3834"/>
                    </a:lnTo>
                    <a:cubicBezTo>
                      <a:pt x="39" y="3853"/>
                      <a:pt x="0" y="3931"/>
                      <a:pt x="39" y="4009"/>
                    </a:cubicBezTo>
                    <a:cubicBezTo>
                      <a:pt x="58" y="4048"/>
                      <a:pt x="97" y="4048"/>
                      <a:pt x="136" y="4048"/>
                    </a:cubicBezTo>
                    <a:cubicBezTo>
                      <a:pt x="156" y="4048"/>
                      <a:pt x="175" y="4048"/>
                      <a:pt x="175" y="4028"/>
                    </a:cubicBezTo>
                    <a:lnTo>
                      <a:pt x="6712" y="254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2173825" y="1223500"/>
                <a:ext cx="8902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22" extrusionOk="0">
                    <a:moveTo>
                      <a:pt x="3346" y="1"/>
                    </a:moveTo>
                    <a:lnTo>
                      <a:pt x="78" y="1907"/>
                    </a:lnTo>
                    <a:cubicBezTo>
                      <a:pt x="39" y="1927"/>
                      <a:pt x="0" y="2005"/>
                      <a:pt x="39" y="2083"/>
                    </a:cubicBezTo>
                    <a:cubicBezTo>
                      <a:pt x="58" y="2102"/>
                      <a:pt x="97" y="2121"/>
                      <a:pt x="156" y="2121"/>
                    </a:cubicBezTo>
                    <a:cubicBezTo>
                      <a:pt x="175" y="2121"/>
                      <a:pt x="195" y="2121"/>
                      <a:pt x="195" y="2102"/>
                    </a:cubicBezTo>
                    <a:lnTo>
                      <a:pt x="3560" y="157"/>
                    </a:lnTo>
                    <a:cubicBezTo>
                      <a:pt x="3521" y="157"/>
                      <a:pt x="3521" y="137"/>
                      <a:pt x="3502" y="137"/>
                    </a:cubicBezTo>
                    <a:cubicBezTo>
                      <a:pt x="3444" y="79"/>
                      <a:pt x="3385" y="59"/>
                      <a:pt x="3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2147050" y="1127700"/>
                <a:ext cx="221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331" extrusionOk="0">
                    <a:moveTo>
                      <a:pt x="8853" y="0"/>
                    </a:moveTo>
                    <a:lnTo>
                      <a:pt x="59" y="5078"/>
                    </a:lnTo>
                    <a:cubicBezTo>
                      <a:pt x="1" y="5156"/>
                      <a:pt x="1" y="5234"/>
                      <a:pt x="40" y="5273"/>
                    </a:cubicBezTo>
                    <a:cubicBezTo>
                      <a:pt x="59" y="5331"/>
                      <a:pt x="98" y="5331"/>
                      <a:pt x="137" y="5331"/>
                    </a:cubicBezTo>
                    <a:cubicBezTo>
                      <a:pt x="157" y="5331"/>
                      <a:pt x="176" y="5331"/>
                      <a:pt x="176" y="5292"/>
                    </a:cubicBezTo>
                    <a:lnTo>
                      <a:pt x="8853" y="292"/>
                    </a:lnTo>
                    <a:lnTo>
                      <a:pt x="8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2119825" y="1096075"/>
                <a:ext cx="2490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954" extrusionOk="0">
                    <a:moveTo>
                      <a:pt x="9961" y="1"/>
                    </a:moveTo>
                    <a:lnTo>
                      <a:pt x="78" y="5720"/>
                    </a:lnTo>
                    <a:cubicBezTo>
                      <a:pt x="20" y="5779"/>
                      <a:pt x="1" y="5857"/>
                      <a:pt x="59" y="5915"/>
                    </a:cubicBezTo>
                    <a:cubicBezTo>
                      <a:pt x="78" y="5954"/>
                      <a:pt x="117" y="5954"/>
                      <a:pt x="137" y="5954"/>
                    </a:cubicBezTo>
                    <a:cubicBezTo>
                      <a:pt x="176" y="5954"/>
                      <a:pt x="195" y="5954"/>
                      <a:pt x="195" y="5934"/>
                    </a:cubicBezTo>
                    <a:lnTo>
                      <a:pt x="9961" y="292"/>
                    </a:lnTo>
                    <a:lnTo>
                      <a:pt x="9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1815350" y="1065425"/>
                <a:ext cx="55400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12997" extrusionOk="0">
                    <a:moveTo>
                      <a:pt x="22160" y="1"/>
                    </a:moveTo>
                    <a:lnTo>
                      <a:pt x="79" y="12744"/>
                    </a:lnTo>
                    <a:cubicBezTo>
                      <a:pt x="20" y="12802"/>
                      <a:pt x="1" y="12880"/>
                      <a:pt x="40" y="12939"/>
                    </a:cubicBezTo>
                    <a:cubicBezTo>
                      <a:pt x="79" y="12997"/>
                      <a:pt x="117" y="12997"/>
                      <a:pt x="137" y="12997"/>
                    </a:cubicBezTo>
                    <a:cubicBezTo>
                      <a:pt x="176" y="12997"/>
                      <a:pt x="195" y="12997"/>
                      <a:pt x="195" y="12977"/>
                    </a:cubicBezTo>
                    <a:lnTo>
                      <a:pt x="22160" y="293"/>
                    </a:lnTo>
                    <a:lnTo>
                      <a:pt x="22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1788600" y="1033825"/>
                <a:ext cx="5797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23191" h="13619" extrusionOk="0">
                    <a:moveTo>
                      <a:pt x="23191" y="0"/>
                    </a:moveTo>
                    <a:lnTo>
                      <a:pt x="40" y="13385"/>
                    </a:lnTo>
                    <a:cubicBezTo>
                      <a:pt x="20" y="13463"/>
                      <a:pt x="1" y="13522"/>
                      <a:pt x="20" y="13580"/>
                    </a:cubicBezTo>
                    <a:cubicBezTo>
                      <a:pt x="40" y="13619"/>
                      <a:pt x="98" y="13619"/>
                      <a:pt x="117" y="13619"/>
                    </a:cubicBezTo>
                    <a:cubicBezTo>
                      <a:pt x="137" y="13619"/>
                      <a:pt x="176" y="13619"/>
                      <a:pt x="176" y="13599"/>
                    </a:cubicBezTo>
                    <a:lnTo>
                      <a:pt x="23191" y="292"/>
                    </a:lnTo>
                    <a:lnTo>
                      <a:pt x="2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1761850" y="1055700"/>
                <a:ext cx="522875" cy="303525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2141" extrusionOk="0">
                    <a:moveTo>
                      <a:pt x="20720" y="1"/>
                    </a:moveTo>
                    <a:lnTo>
                      <a:pt x="78" y="11927"/>
                    </a:lnTo>
                    <a:cubicBezTo>
                      <a:pt x="20" y="11946"/>
                      <a:pt x="1" y="12024"/>
                      <a:pt x="20" y="12102"/>
                    </a:cubicBezTo>
                    <a:cubicBezTo>
                      <a:pt x="40" y="12141"/>
                      <a:pt x="98" y="12141"/>
                      <a:pt x="117" y="12141"/>
                    </a:cubicBezTo>
                    <a:cubicBezTo>
                      <a:pt x="137" y="12141"/>
                      <a:pt x="176" y="12141"/>
                      <a:pt x="176" y="12121"/>
                    </a:cubicBezTo>
                    <a:lnTo>
                      <a:pt x="20915" y="137"/>
                    </a:lnTo>
                    <a:cubicBezTo>
                      <a:pt x="20895" y="137"/>
                      <a:pt x="20856" y="98"/>
                      <a:pt x="20837" y="79"/>
                    </a:cubicBezTo>
                    <a:cubicBezTo>
                      <a:pt x="20817" y="79"/>
                      <a:pt x="20759" y="40"/>
                      <a:pt x="20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1735100" y="1111150"/>
                <a:ext cx="398850" cy="23252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9301" extrusionOk="0">
                    <a:moveTo>
                      <a:pt x="15720" y="1"/>
                    </a:moveTo>
                    <a:lnTo>
                      <a:pt x="78" y="9067"/>
                    </a:lnTo>
                    <a:cubicBezTo>
                      <a:pt x="1" y="9125"/>
                      <a:pt x="1" y="9203"/>
                      <a:pt x="20" y="9242"/>
                    </a:cubicBezTo>
                    <a:cubicBezTo>
                      <a:pt x="40" y="9300"/>
                      <a:pt x="98" y="9300"/>
                      <a:pt x="117" y="9300"/>
                    </a:cubicBezTo>
                    <a:cubicBezTo>
                      <a:pt x="137" y="9300"/>
                      <a:pt x="176" y="9300"/>
                      <a:pt x="176" y="9261"/>
                    </a:cubicBezTo>
                    <a:lnTo>
                      <a:pt x="15954" y="137"/>
                    </a:lnTo>
                    <a:cubicBezTo>
                      <a:pt x="15934" y="137"/>
                      <a:pt x="15895" y="117"/>
                      <a:pt x="15876" y="117"/>
                    </a:cubicBezTo>
                    <a:cubicBezTo>
                      <a:pt x="15798" y="98"/>
                      <a:pt x="15779" y="40"/>
                      <a:pt x="15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707875" y="1051825"/>
                <a:ext cx="475700" cy="276275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51" extrusionOk="0">
                    <a:moveTo>
                      <a:pt x="18813" y="0"/>
                    </a:moveTo>
                    <a:lnTo>
                      <a:pt x="59" y="10817"/>
                    </a:lnTo>
                    <a:cubicBezTo>
                      <a:pt x="20" y="10856"/>
                      <a:pt x="0" y="10934"/>
                      <a:pt x="39" y="11012"/>
                    </a:cubicBezTo>
                    <a:cubicBezTo>
                      <a:pt x="59" y="11051"/>
                      <a:pt x="117" y="11051"/>
                      <a:pt x="136" y="11051"/>
                    </a:cubicBezTo>
                    <a:cubicBezTo>
                      <a:pt x="156" y="11051"/>
                      <a:pt x="195" y="11051"/>
                      <a:pt x="195" y="11031"/>
                    </a:cubicBezTo>
                    <a:lnTo>
                      <a:pt x="19027" y="156"/>
                    </a:lnTo>
                    <a:cubicBezTo>
                      <a:pt x="19008" y="156"/>
                      <a:pt x="18988" y="136"/>
                      <a:pt x="18969" y="117"/>
                    </a:cubicBezTo>
                    <a:cubicBezTo>
                      <a:pt x="18910" y="98"/>
                      <a:pt x="18871" y="39"/>
                      <a:pt x="18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680625" y="974000"/>
                <a:ext cx="584650" cy="339025"/>
              </a:xfrm>
              <a:custGeom>
                <a:avLst/>
                <a:gdLst/>
                <a:ahLst/>
                <a:cxnLst/>
                <a:rect l="l" t="t" r="r" b="b"/>
                <a:pathLst>
                  <a:path w="23386" h="13561" extrusionOk="0">
                    <a:moveTo>
                      <a:pt x="23152" y="0"/>
                    </a:moveTo>
                    <a:lnTo>
                      <a:pt x="78" y="13327"/>
                    </a:lnTo>
                    <a:cubicBezTo>
                      <a:pt x="40" y="13347"/>
                      <a:pt x="1" y="13424"/>
                      <a:pt x="40" y="13483"/>
                    </a:cubicBezTo>
                    <a:cubicBezTo>
                      <a:pt x="59" y="13541"/>
                      <a:pt x="117" y="13561"/>
                      <a:pt x="156" y="13561"/>
                    </a:cubicBezTo>
                    <a:cubicBezTo>
                      <a:pt x="176" y="13561"/>
                      <a:pt x="215" y="13561"/>
                      <a:pt x="215" y="13541"/>
                    </a:cubicBezTo>
                    <a:lnTo>
                      <a:pt x="23386" y="156"/>
                    </a:lnTo>
                    <a:cubicBezTo>
                      <a:pt x="23347" y="156"/>
                      <a:pt x="23327" y="137"/>
                      <a:pt x="23308" y="117"/>
                    </a:cubicBezTo>
                    <a:cubicBezTo>
                      <a:pt x="23249" y="98"/>
                      <a:pt x="23210" y="39"/>
                      <a:pt x="2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1654375" y="879650"/>
                <a:ext cx="714975" cy="417825"/>
              </a:xfrm>
              <a:custGeom>
                <a:avLst/>
                <a:gdLst/>
                <a:ahLst/>
                <a:cxnLst/>
                <a:rect l="l" t="t" r="r" b="b"/>
                <a:pathLst>
                  <a:path w="28599" h="16713" extrusionOk="0">
                    <a:moveTo>
                      <a:pt x="28599" y="0"/>
                    </a:moveTo>
                    <a:lnTo>
                      <a:pt x="58" y="16459"/>
                    </a:lnTo>
                    <a:cubicBezTo>
                      <a:pt x="20" y="16517"/>
                      <a:pt x="0" y="16576"/>
                      <a:pt x="20" y="16654"/>
                    </a:cubicBezTo>
                    <a:cubicBezTo>
                      <a:pt x="39" y="16712"/>
                      <a:pt x="97" y="16712"/>
                      <a:pt x="117" y="16712"/>
                    </a:cubicBezTo>
                    <a:cubicBezTo>
                      <a:pt x="136" y="16712"/>
                      <a:pt x="156" y="16712"/>
                      <a:pt x="156" y="16673"/>
                    </a:cubicBezTo>
                    <a:lnTo>
                      <a:pt x="28599" y="292"/>
                    </a:lnTo>
                    <a:lnTo>
                      <a:pt x="28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1627625" y="853200"/>
                <a:ext cx="737350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17129" extrusionOk="0">
                    <a:moveTo>
                      <a:pt x="29354" y="0"/>
                    </a:moveTo>
                    <a:cubicBezTo>
                      <a:pt x="29337" y="0"/>
                      <a:pt x="29319" y="3"/>
                      <a:pt x="29299" y="8"/>
                    </a:cubicBezTo>
                    <a:lnTo>
                      <a:pt x="39" y="16895"/>
                    </a:lnTo>
                    <a:cubicBezTo>
                      <a:pt x="20" y="16953"/>
                      <a:pt x="0" y="17031"/>
                      <a:pt x="20" y="17089"/>
                    </a:cubicBezTo>
                    <a:cubicBezTo>
                      <a:pt x="39" y="17128"/>
                      <a:pt x="97" y="17128"/>
                      <a:pt x="117" y="17128"/>
                    </a:cubicBezTo>
                    <a:cubicBezTo>
                      <a:pt x="136" y="17128"/>
                      <a:pt x="156" y="17128"/>
                      <a:pt x="156" y="17109"/>
                    </a:cubicBezTo>
                    <a:lnTo>
                      <a:pt x="29416" y="222"/>
                    </a:lnTo>
                    <a:cubicBezTo>
                      <a:pt x="29474" y="202"/>
                      <a:pt x="29494" y="124"/>
                      <a:pt x="29474" y="66"/>
                    </a:cubicBezTo>
                    <a:cubicBezTo>
                      <a:pt x="29445" y="22"/>
                      <a:pt x="29405" y="0"/>
                      <a:pt x="29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1573150" y="1036250"/>
                <a:ext cx="369175" cy="215000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600" extrusionOk="0">
                    <a:moveTo>
                      <a:pt x="14552" y="1"/>
                    </a:moveTo>
                    <a:lnTo>
                      <a:pt x="78" y="8347"/>
                    </a:lnTo>
                    <a:cubicBezTo>
                      <a:pt x="39" y="8366"/>
                      <a:pt x="0" y="8444"/>
                      <a:pt x="39" y="8522"/>
                    </a:cubicBezTo>
                    <a:cubicBezTo>
                      <a:pt x="78" y="8561"/>
                      <a:pt x="97" y="8600"/>
                      <a:pt x="156" y="8600"/>
                    </a:cubicBezTo>
                    <a:cubicBezTo>
                      <a:pt x="175" y="8600"/>
                      <a:pt x="195" y="8600"/>
                      <a:pt x="195" y="8561"/>
                    </a:cubicBezTo>
                    <a:lnTo>
                      <a:pt x="14766" y="156"/>
                    </a:lnTo>
                    <a:cubicBezTo>
                      <a:pt x="14747" y="156"/>
                      <a:pt x="14728" y="137"/>
                      <a:pt x="14689" y="137"/>
                    </a:cubicBezTo>
                    <a:cubicBezTo>
                      <a:pt x="14650" y="98"/>
                      <a:pt x="14591" y="59"/>
                      <a:pt x="14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1588700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1546400" y="12254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3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3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16422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1560975" y="12103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696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4" y="623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1722950" y="872825"/>
                <a:ext cx="448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0390" extrusionOk="0">
                    <a:moveTo>
                      <a:pt x="17724" y="1"/>
                    </a:moveTo>
                    <a:lnTo>
                      <a:pt x="0" y="10234"/>
                    </a:lnTo>
                    <a:lnTo>
                      <a:pt x="234" y="10390"/>
                    </a:lnTo>
                    <a:lnTo>
                      <a:pt x="17938" y="156"/>
                    </a:lnTo>
                    <a:cubicBezTo>
                      <a:pt x="17899" y="118"/>
                      <a:pt x="17879" y="118"/>
                      <a:pt x="17840" y="98"/>
                    </a:cubicBezTo>
                    <a:cubicBezTo>
                      <a:pt x="17802" y="79"/>
                      <a:pt x="17743" y="20"/>
                      <a:pt x="177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1615450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1668950" y="11481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90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15887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560975" y="11792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1696200" y="923425"/>
                <a:ext cx="33415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63" extrusionOk="0">
                    <a:moveTo>
                      <a:pt x="13152" y="0"/>
                    </a:moveTo>
                    <a:lnTo>
                      <a:pt x="0" y="7607"/>
                    </a:lnTo>
                    <a:lnTo>
                      <a:pt x="234" y="7763"/>
                    </a:lnTo>
                    <a:lnTo>
                      <a:pt x="13366" y="175"/>
                    </a:lnTo>
                    <a:cubicBezTo>
                      <a:pt x="13346" y="136"/>
                      <a:pt x="13327" y="136"/>
                      <a:pt x="13307" y="117"/>
                    </a:cubicBezTo>
                    <a:cubicBezTo>
                      <a:pt x="13249" y="97"/>
                      <a:pt x="13210" y="39"/>
                      <a:pt x="1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1642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1615450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1519650" y="12094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21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1668950" y="11174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9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1534225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1560975" y="114812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1507475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1492900" y="11943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161545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1668950" y="9448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43" y="0"/>
                    </a:moveTo>
                    <a:lnTo>
                      <a:pt x="1" y="6148"/>
                    </a:lnTo>
                    <a:lnTo>
                      <a:pt x="234" y="6284"/>
                    </a:lnTo>
                    <a:lnTo>
                      <a:pt x="10857" y="136"/>
                    </a:lnTo>
                    <a:cubicBezTo>
                      <a:pt x="10837" y="136"/>
                      <a:pt x="10818" y="117"/>
                      <a:pt x="10798" y="117"/>
                    </a:cubicBezTo>
                    <a:cubicBezTo>
                      <a:pt x="10740" y="97"/>
                      <a:pt x="10701" y="39"/>
                      <a:pt x="10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15342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15887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16422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14807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15074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1641725" y="763875"/>
                <a:ext cx="557900" cy="322500"/>
              </a:xfrm>
              <a:custGeom>
                <a:avLst/>
                <a:gdLst/>
                <a:ahLst/>
                <a:cxnLst/>
                <a:rect l="l" t="t" r="r" b="b"/>
                <a:pathLst>
                  <a:path w="22316" h="12900" extrusionOk="0">
                    <a:moveTo>
                      <a:pt x="22101" y="1"/>
                    </a:moveTo>
                    <a:lnTo>
                      <a:pt x="0" y="12744"/>
                    </a:lnTo>
                    <a:lnTo>
                      <a:pt x="253" y="12900"/>
                    </a:lnTo>
                    <a:lnTo>
                      <a:pt x="22315" y="157"/>
                    </a:lnTo>
                    <a:cubicBezTo>
                      <a:pt x="22296" y="157"/>
                      <a:pt x="22257" y="137"/>
                      <a:pt x="22237" y="137"/>
                    </a:cubicBezTo>
                    <a:cubicBezTo>
                      <a:pt x="22159" y="98"/>
                      <a:pt x="22121" y="59"/>
                      <a:pt x="22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1615450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15342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15887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1466150" y="11787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0"/>
                    </a:moveTo>
                    <a:lnTo>
                      <a:pt x="78" y="175"/>
                    </a:lnTo>
                    <a:cubicBezTo>
                      <a:pt x="39" y="195"/>
                      <a:pt x="0" y="272"/>
                      <a:pt x="39" y="331"/>
                    </a:cubicBezTo>
                    <a:cubicBezTo>
                      <a:pt x="58" y="389"/>
                      <a:pt x="97" y="389"/>
                      <a:pt x="136" y="389"/>
                    </a:cubicBezTo>
                    <a:cubicBezTo>
                      <a:pt x="156" y="389"/>
                      <a:pt x="175" y="389"/>
                      <a:pt x="175" y="350"/>
                    </a:cubicBezTo>
                    <a:lnTo>
                      <a:pt x="564" y="136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1560975" y="11174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1560975" y="10863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15342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1615450" y="671475"/>
                <a:ext cx="446525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5954" extrusionOk="0">
                    <a:moveTo>
                      <a:pt x="17744" y="0"/>
                    </a:moveTo>
                    <a:cubicBezTo>
                      <a:pt x="17666" y="0"/>
                      <a:pt x="17627" y="59"/>
                      <a:pt x="17627" y="137"/>
                    </a:cubicBezTo>
                    <a:lnTo>
                      <a:pt x="17627" y="5623"/>
                    </a:lnTo>
                    <a:lnTo>
                      <a:pt x="1" y="15817"/>
                    </a:lnTo>
                    <a:lnTo>
                      <a:pt x="234" y="15954"/>
                    </a:lnTo>
                    <a:lnTo>
                      <a:pt x="17821" y="5798"/>
                    </a:lnTo>
                    <a:cubicBezTo>
                      <a:pt x="17860" y="5779"/>
                      <a:pt x="17860" y="5720"/>
                      <a:pt x="17860" y="5701"/>
                    </a:cubicBezTo>
                    <a:lnTo>
                      <a:pt x="17860" y="137"/>
                    </a:lnTo>
                    <a:cubicBezTo>
                      <a:pt x="17860" y="59"/>
                      <a:pt x="17821" y="0"/>
                      <a:pt x="17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14807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15074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14539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1438900" y="11632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0"/>
                    </a:moveTo>
                    <a:lnTo>
                      <a:pt x="78" y="176"/>
                    </a:lnTo>
                    <a:cubicBezTo>
                      <a:pt x="20" y="214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1588700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14807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15342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14539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1412150" y="11476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1426750" y="1132550"/>
                <a:ext cx="272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4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90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1560975" y="1054725"/>
                <a:ext cx="277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15074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1587725" y="898600"/>
                <a:ext cx="271425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66" extrusionOk="0">
                    <a:moveTo>
                      <a:pt x="10604" y="1"/>
                    </a:moveTo>
                    <a:lnTo>
                      <a:pt x="1" y="6110"/>
                    </a:lnTo>
                    <a:lnTo>
                      <a:pt x="254" y="6265"/>
                    </a:lnTo>
                    <a:lnTo>
                      <a:pt x="10857" y="137"/>
                    </a:lnTo>
                    <a:cubicBezTo>
                      <a:pt x="10837" y="118"/>
                      <a:pt x="10779" y="118"/>
                      <a:pt x="10759" y="98"/>
                    </a:cubicBezTo>
                    <a:cubicBezTo>
                      <a:pt x="10701" y="59"/>
                      <a:pt x="10662" y="20"/>
                      <a:pt x="10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1534225" y="10396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14807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1426750" y="11014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140000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48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1385400" y="11325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32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1561950" y="931200"/>
                <a:ext cx="18582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34" y="4300"/>
                    </a:lnTo>
                    <a:lnTo>
                      <a:pt x="7432" y="175"/>
                    </a:lnTo>
                    <a:cubicBezTo>
                      <a:pt x="7413" y="175"/>
                      <a:pt x="7394" y="156"/>
                      <a:pt x="7355" y="117"/>
                    </a:cubicBezTo>
                    <a:cubicBezTo>
                      <a:pt x="7316" y="98"/>
                      <a:pt x="725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14539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1507475" y="10547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1880050" y="1006100"/>
                <a:ext cx="168800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931" extrusionOk="0">
                    <a:moveTo>
                      <a:pt x="6518" y="0"/>
                    </a:moveTo>
                    <a:lnTo>
                      <a:pt x="78" y="3716"/>
                    </a:lnTo>
                    <a:cubicBezTo>
                      <a:pt x="39" y="3736"/>
                      <a:pt x="0" y="3814"/>
                      <a:pt x="39" y="3891"/>
                    </a:cubicBezTo>
                    <a:cubicBezTo>
                      <a:pt x="59" y="3930"/>
                      <a:pt x="11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54" y="59"/>
                    </a:cubicBezTo>
                    <a:cubicBezTo>
                      <a:pt x="6643" y="62"/>
                      <a:pt x="6634" y="64"/>
                      <a:pt x="6625" y="64"/>
                    </a:cubicBezTo>
                    <a:cubicBezTo>
                      <a:pt x="6587" y="64"/>
                      <a:pt x="6565" y="32"/>
                      <a:pt x="6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97175" y="1190925"/>
                <a:ext cx="2407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4417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2219" y="234"/>
                    </a:lnTo>
                    <a:lnTo>
                      <a:pt x="9456" y="4397"/>
                    </a:lnTo>
                    <a:cubicBezTo>
                      <a:pt x="9495" y="4397"/>
                      <a:pt x="9514" y="4417"/>
                      <a:pt x="9514" y="4417"/>
                    </a:cubicBezTo>
                    <a:cubicBezTo>
                      <a:pt x="9553" y="4417"/>
                      <a:pt x="9592" y="4397"/>
                      <a:pt x="9611" y="4378"/>
                    </a:cubicBezTo>
                    <a:cubicBezTo>
                      <a:pt x="9631" y="4319"/>
                      <a:pt x="9631" y="4261"/>
                      <a:pt x="9553" y="4203"/>
                    </a:cubicBezTo>
                    <a:lnTo>
                      <a:pt x="2316" y="20"/>
                    </a:lnTo>
                    <a:cubicBezTo>
                      <a:pt x="2296" y="20"/>
                      <a:pt x="2258" y="0"/>
                      <a:pt x="2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97175" y="1161250"/>
                <a:ext cx="267525" cy="125025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5001" extrusionOk="0">
                    <a:moveTo>
                      <a:pt x="1" y="1"/>
                    </a:moveTo>
                    <a:lnTo>
                      <a:pt x="1" y="234"/>
                    </a:lnTo>
                    <a:lnTo>
                      <a:pt x="2316" y="234"/>
                    </a:lnTo>
                    <a:lnTo>
                      <a:pt x="10526" y="4981"/>
                    </a:lnTo>
                    <a:cubicBezTo>
                      <a:pt x="10545" y="4981"/>
                      <a:pt x="10584" y="5001"/>
                      <a:pt x="10584" y="5001"/>
                    </a:cubicBezTo>
                    <a:cubicBezTo>
                      <a:pt x="10623" y="5001"/>
                      <a:pt x="10662" y="4981"/>
                      <a:pt x="10682" y="4962"/>
                    </a:cubicBezTo>
                    <a:cubicBezTo>
                      <a:pt x="10701" y="4903"/>
                      <a:pt x="10701" y="4825"/>
                      <a:pt x="10623" y="4787"/>
                    </a:cubicBezTo>
                    <a:lnTo>
                      <a:pt x="2394" y="20"/>
                    </a:lnTo>
                    <a:cubicBezTo>
                      <a:pt x="2355" y="20"/>
                      <a:pt x="2335" y="1"/>
                      <a:pt x="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697175" y="1133525"/>
                <a:ext cx="29427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5488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2588" y="254"/>
                    </a:lnTo>
                    <a:lnTo>
                      <a:pt x="11596" y="5448"/>
                    </a:lnTo>
                    <a:cubicBezTo>
                      <a:pt x="11635" y="5448"/>
                      <a:pt x="11654" y="5487"/>
                      <a:pt x="11654" y="5487"/>
                    </a:cubicBezTo>
                    <a:cubicBezTo>
                      <a:pt x="11693" y="5487"/>
                      <a:pt x="11732" y="5448"/>
                      <a:pt x="11752" y="5429"/>
                    </a:cubicBezTo>
                    <a:cubicBezTo>
                      <a:pt x="11771" y="5390"/>
                      <a:pt x="11771" y="5312"/>
                      <a:pt x="11693" y="5254"/>
                    </a:cubicBezTo>
                    <a:lnTo>
                      <a:pt x="2627" y="40"/>
                    </a:lnTo>
                    <a:cubicBezTo>
                      <a:pt x="2608" y="40"/>
                      <a:pt x="2588" y="1"/>
                      <a:pt x="2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862550" y="1163675"/>
                <a:ext cx="417825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9690" extrusionOk="0">
                    <a:moveTo>
                      <a:pt x="214" y="1"/>
                    </a:moveTo>
                    <a:cubicBezTo>
                      <a:pt x="176" y="40"/>
                      <a:pt x="156" y="59"/>
                      <a:pt x="78" y="118"/>
                    </a:cubicBezTo>
                    <a:cubicBezTo>
                      <a:pt x="59" y="137"/>
                      <a:pt x="20" y="137"/>
                      <a:pt x="0" y="157"/>
                    </a:cubicBezTo>
                    <a:lnTo>
                      <a:pt x="16537" y="9690"/>
                    </a:lnTo>
                    <a:lnTo>
                      <a:pt x="16596" y="9690"/>
                    </a:lnTo>
                    <a:cubicBezTo>
                      <a:pt x="16634" y="9690"/>
                      <a:pt x="16654" y="9670"/>
                      <a:pt x="16693" y="9651"/>
                    </a:cubicBezTo>
                    <a:cubicBezTo>
                      <a:pt x="16712" y="9592"/>
                      <a:pt x="16712" y="9534"/>
                      <a:pt x="16634" y="9475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777925" y="1083425"/>
                <a:ext cx="52920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21168" h="12297" extrusionOk="0">
                    <a:moveTo>
                      <a:pt x="234" y="1"/>
                    </a:moveTo>
                    <a:cubicBezTo>
                      <a:pt x="175" y="40"/>
                      <a:pt x="136" y="98"/>
                      <a:pt x="78" y="118"/>
                    </a:cubicBezTo>
                    <a:cubicBezTo>
                      <a:pt x="59" y="137"/>
                      <a:pt x="39" y="137"/>
                      <a:pt x="0" y="156"/>
                    </a:cubicBezTo>
                    <a:lnTo>
                      <a:pt x="20992" y="12277"/>
                    </a:lnTo>
                    <a:cubicBezTo>
                      <a:pt x="21012" y="12277"/>
                      <a:pt x="21031" y="12296"/>
                      <a:pt x="21031" y="12296"/>
                    </a:cubicBezTo>
                    <a:cubicBezTo>
                      <a:pt x="21089" y="12296"/>
                      <a:pt x="21109" y="12277"/>
                      <a:pt x="21128" y="12257"/>
                    </a:cubicBezTo>
                    <a:cubicBezTo>
                      <a:pt x="21167" y="12199"/>
                      <a:pt x="21167" y="12121"/>
                      <a:pt x="21089" y="12082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857675" y="1099000"/>
                <a:ext cx="475700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32" extrusionOk="0">
                    <a:moveTo>
                      <a:pt x="195" y="0"/>
                    </a:moveTo>
                    <a:cubicBezTo>
                      <a:pt x="195" y="20"/>
                      <a:pt x="157" y="78"/>
                      <a:pt x="79" y="98"/>
                    </a:cubicBezTo>
                    <a:cubicBezTo>
                      <a:pt x="59" y="117"/>
                      <a:pt x="20" y="117"/>
                      <a:pt x="1" y="117"/>
                    </a:cubicBezTo>
                    <a:lnTo>
                      <a:pt x="18853" y="11012"/>
                    </a:lnTo>
                    <a:cubicBezTo>
                      <a:pt x="18872" y="11012"/>
                      <a:pt x="18892" y="11031"/>
                      <a:pt x="18892" y="11031"/>
                    </a:cubicBezTo>
                    <a:cubicBezTo>
                      <a:pt x="18950" y="11031"/>
                      <a:pt x="18969" y="11012"/>
                      <a:pt x="18989" y="10992"/>
                    </a:cubicBezTo>
                    <a:cubicBezTo>
                      <a:pt x="19028" y="10954"/>
                      <a:pt x="19028" y="10876"/>
                      <a:pt x="18950" y="1081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1020125" y="1161250"/>
                <a:ext cx="3400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7919" extrusionOk="0">
                    <a:moveTo>
                      <a:pt x="195" y="1"/>
                    </a:moveTo>
                    <a:cubicBezTo>
                      <a:pt x="195" y="40"/>
                      <a:pt x="137" y="78"/>
                      <a:pt x="7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44" y="7899"/>
                      <a:pt x="13464" y="7919"/>
                      <a:pt x="13464" y="7919"/>
                    </a:cubicBezTo>
                    <a:cubicBezTo>
                      <a:pt x="13522" y="7919"/>
                      <a:pt x="13541" y="7899"/>
                      <a:pt x="13561" y="7880"/>
                    </a:cubicBezTo>
                    <a:cubicBezTo>
                      <a:pt x="13600" y="7822"/>
                      <a:pt x="13600" y="7744"/>
                      <a:pt x="13522" y="7705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765275" y="982275"/>
                <a:ext cx="62257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4456" extrusionOk="0">
                    <a:moveTo>
                      <a:pt x="195" y="0"/>
                    </a:moveTo>
                    <a:cubicBezTo>
                      <a:pt x="156" y="59"/>
                      <a:pt x="98" y="97"/>
                      <a:pt x="59" y="117"/>
                    </a:cubicBezTo>
                    <a:cubicBezTo>
                      <a:pt x="20" y="117"/>
                      <a:pt x="0" y="156"/>
                      <a:pt x="0" y="156"/>
                    </a:cubicBezTo>
                    <a:lnTo>
                      <a:pt x="24728" y="14416"/>
                    </a:lnTo>
                    <a:cubicBezTo>
                      <a:pt x="24767" y="14416"/>
                      <a:pt x="24786" y="14455"/>
                      <a:pt x="24786" y="14455"/>
                    </a:cubicBezTo>
                    <a:cubicBezTo>
                      <a:pt x="24825" y="14455"/>
                      <a:pt x="24864" y="14416"/>
                      <a:pt x="24883" y="14397"/>
                    </a:cubicBezTo>
                    <a:cubicBezTo>
                      <a:pt x="24903" y="14358"/>
                      <a:pt x="24903" y="14280"/>
                      <a:pt x="24825" y="1422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1006525" y="1091225"/>
                <a:ext cx="40807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9475" extrusionOk="0">
                    <a:moveTo>
                      <a:pt x="234" y="0"/>
                    </a:moveTo>
                    <a:cubicBezTo>
                      <a:pt x="175" y="39"/>
                      <a:pt x="136" y="97"/>
                      <a:pt x="58" y="117"/>
                    </a:cubicBezTo>
                    <a:cubicBezTo>
                      <a:pt x="39" y="117"/>
                      <a:pt x="39" y="136"/>
                      <a:pt x="0" y="136"/>
                    </a:cubicBezTo>
                    <a:lnTo>
                      <a:pt x="16128" y="9455"/>
                    </a:lnTo>
                    <a:cubicBezTo>
                      <a:pt x="16148" y="9475"/>
                      <a:pt x="16187" y="9475"/>
                      <a:pt x="16206" y="9475"/>
                    </a:cubicBezTo>
                    <a:cubicBezTo>
                      <a:pt x="16245" y="9475"/>
                      <a:pt x="16284" y="9455"/>
                      <a:pt x="16303" y="9436"/>
                    </a:cubicBezTo>
                    <a:cubicBezTo>
                      <a:pt x="16323" y="9377"/>
                      <a:pt x="16323" y="9319"/>
                      <a:pt x="16245" y="926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927225" y="1014375"/>
                <a:ext cx="513650" cy="298650"/>
              </a:xfrm>
              <a:custGeom>
                <a:avLst/>
                <a:gdLst/>
                <a:ahLst/>
                <a:cxnLst/>
                <a:rect l="l" t="t" r="r" b="b"/>
                <a:pathLst>
                  <a:path w="20546" h="11946" extrusionOk="0">
                    <a:moveTo>
                      <a:pt x="176" y="0"/>
                    </a:moveTo>
                    <a:cubicBezTo>
                      <a:pt x="176" y="59"/>
                      <a:pt x="137" y="78"/>
                      <a:pt x="59" y="117"/>
                    </a:cubicBezTo>
                    <a:cubicBezTo>
                      <a:pt x="40" y="156"/>
                      <a:pt x="20" y="156"/>
                      <a:pt x="1" y="156"/>
                    </a:cubicBezTo>
                    <a:lnTo>
                      <a:pt x="20370" y="11926"/>
                    </a:lnTo>
                    <a:cubicBezTo>
                      <a:pt x="20390" y="11926"/>
                      <a:pt x="20409" y="11946"/>
                      <a:pt x="20409" y="11946"/>
                    </a:cubicBezTo>
                    <a:cubicBezTo>
                      <a:pt x="20468" y="11946"/>
                      <a:pt x="20487" y="11926"/>
                      <a:pt x="20506" y="11907"/>
                    </a:cubicBezTo>
                    <a:cubicBezTo>
                      <a:pt x="20545" y="11848"/>
                      <a:pt x="20545" y="11770"/>
                      <a:pt x="20468" y="11732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891725" y="965725"/>
                <a:ext cx="576375" cy="330775"/>
              </a:xfrm>
              <a:custGeom>
                <a:avLst/>
                <a:gdLst/>
                <a:ahLst/>
                <a:cxnLst/>
                <a:rect l="l" t="t" r="r" b="b"/>
                <a:pathLst>
                  <a:path w="23055" h="13231" extrusionOk="0">
                    <a:moveTo>
                      <a:pt x="1" y="1"/>
                    </a:moveTo>
                    <a:lnTo>
                      <a:pt x="409" y="254"/>
                    </a:lnTo>
                    <a:cubicBezTo>
                      <a:pt x="409" y="273"/>
                      <a:pt x="448" y="273"/>
                      <a:pt x="468" y="273"/>
                    </a:cubicBezTo>
                    <a:cubicBezTo>
                      <a:pt x="469" y="273"/>
                      <a:pt x="471" y="273"/>
                      <a:pt x="472" y="273"/>
                    </a:cubicBezTo>
                    <a:lnTo>
                      <a:pt x="472" y="273"/>
                    </a:lnTo>
                    <a:lnTo>
                      <a:pt x="22880" y="13211"/>
                    </a:lnTo>
                    <a:cubicBezTo>
                      <a:pt x="22899" y="13211"/>
                      <a:pt x="22938" y="13230"/>
                      <a:pt x="22938" y="13230"/>
                    </a:cubicBezTo>
                    <a:cubicBezTo>
                      <a:pt x="22977" y="13230"/>
                      <a:pt x="22996" y="13211"/>
                      <a:pt x="23035" y="13191"/>
                    </a:cubicBezTo>
                    <a:cubicBezTo>
                      <a:pt x="23055" y="13133"/>
                      <a:pt x="23055" y="13074"/>
                      <a:pt x="22977" y="13016"/>
                    </a:cubicBezTo>
                    <a:lnTo>
                      <a:pt x="507" y="40"/>
                    </a:lnTo>
                    <a:lnTo>
                      <a:pt x="507" y="40"/>
                    </a:lnTo>
                    <a:cubicBezTo>
                      <a:pt x="584" y="98"/>
                      <a:pt x="604" y="176"/>
                      <a:pt x="565" y="234"/>
                    </a:cubicBezTo>
                    <a:cubicBezTo>
                      <a:pt x="547" y="270"/>
                      <a:pt x="495" y="273"/>
                      <a:pt x="472" y="273"/>
                    </a:cubicBezTo>
                    <a:lnTo>
                      <a:pt x="472" y="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1048825" y="1022625"/>
                <a:ext cx="446525" cy="259275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0371" extrusionOk="0">
                    <a:moveTo>
                      <a:pt x="234" y="1"/>
                    </a:moveTo>
                    <a:cubicBezTo>
                      <a:pt x="195" y="40"/>
                      <a:pt x="156" y="59"/>
                      <a:pt x="98" y="98"/>
                    </a:cubicBezTo>
                    <a:cubicBezTo>
                      <a:pt x="59" y="118"/>
                      <a:pt x="40" y="118"/>
                      <a:pt x="1" y="137"/>
                    </a:cubicBezTo>
                    <a:lnTo>
                      <a:pt x="17646" y="10332"/>
                    </a:lnTo>
                    <a:cubicBezTo>
                      <a:pt x="17705" y="10351"/>
                      <a:pt x="17724" y="10370"/>
                      <a:pt x="17744" y="10370"/>
                    </a:cubicBezTo>
                    <a:cubicBezTo>
                      <a:pt x="17802" y="10370"/>
                      <a:pt x="17821" y="10351"/>
                      <a:pt x="17841" y="10332"/>
                    </a:cubicBezTo>
                    <a:cubicBezTo>
                      <a:pt x="17860" y="10273"/>
                      <a:pt x="17860" y="10215"/>
                      <a:pt x="17802" y="10156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1216625" y="1057650"/>
                <a:ext cx="33222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725" extrusionOk="0">
                    <a:moveTo>
                      <a:pt x="215" y="1"/>
                    </a:moveTo>
                    <a:cubicBezTo>
                      <a:pt x="156" y="20"/>
                      <a:pt x="137" y="59"/>
                      <a:pt x="98" y="79"/>
                    </a:cubicBezTo>
                    <a:cubicBezTo>
                      <a:pt x="59" y="98"/>
                      <a:pt x="20" y="98"/>
                      <a:pt x="1" y="117"/>
                    </a:cubicBezTo>
                    <a:lnTo>
                      <a:pt x="13113" y="7705"/>
                    </a:lnTo>
                    <a:cubicBezTo>
                      <a:pt x="13152" y="7705"/>
                      <a:pt x="13172" y="7724"/>
                      <a:pt x="13172" y="7724"/>
                    </a:cubicBezTo>
                    <a:cubicBezTo>
                      <a:pt x="13211" y="7724"/>
                      <a:pt x="13249" y="7705"/>
                      <a:pt x="13269" y="7685"/>
                    </a:cubicBezTo>
                    <a:cubicBezTo>
                      <a:pt x="13288" y="7647"/>
                      <a:pt x="13288" y="7569"/>
                      <a:pt x="13230" y="7510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1021600" y="912225"/>
                <a:ext cx="553500" cy="32347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2939" extrusionOk="0">
                    <a:moveTo>
                      <a:pt x="253" y="1"/>
                    </a:moveTo>
                    <a:cubicBezTo>
                      <a:pt x="234" y="40"/>
                      <a:pt x="175" y="59"/>
                      <a:pt x="136" y="78"/>
                    </a:cubicBezTo>
                    <a:cubicBezTo>
                      <a:pt x="78" y="98"/>
                      <a:pt x="59" y="137"/>
                      <a:pt x="0" y="156"/>
                    </a:cubicBezTo>
                    <a:lnTo>
                      <a:pt x="14922" y="8755"/>
                    </a:lnTo>
                    <a:lnTo>
                      <a:pt x="15156" y="8911"/>
                    </a:lnTo>
                    <a:lnTo>
                      <a:pt x="15992" y="9397"/>
                    </a:lnTo>
                    <a:lnTo>
                      <a:pt x="16226" y="9534"/>
                    </a:lnTo>
                    <a:lnTo>
                      <a:pt x="17062" y="10020"/>
                    </a:lnTo>
                    <a:lnTo>
                      <a:pt x="17296" y="10176"/>
                    </a:lnTo>
                    <a:lnTo>
                      <a:pt x="18132" y="10662"/>
                    </a:lnTo>
                    <a:lnTo>
                      <a:pt x="18366" y="10798"/>
                    </a:lnTo>
                    <a:lnTo>
                      <a:pt x="19202" y="11285"/>
                    </a:lnTo>
                    <a:lnTo>
                      <a:pt x="19436" y="11440"/>
                    </a:lnTo>
                    <a:lnTo>
                      <a:pt x="20272" y="11927"/>
                    </a:lnTo>
                    <a:lnTo>
                      <a:pt x="20506" y="12063"/>
                    </a:lnTo>
                    <a:lnTo>
                      <a:pt x="21342" y="12549"/>
                    </a:lnTo>
                    <a:lnTo>
                      <a:pt x="21576" y="12705"/>
                    </a:lnTo>
                    <a:lnTo>
                      <a:pt x="21965" y="12919"/>
                    </a:lnTo>
                    <a:cubicBezTo>
                      <a:pt x="22004" y="12919"/>
                      <a:pt x="22023" y="12938"/>
                      <a:pt x="22023" y="12938"/>
                    </a:cubicBezTo>
                    <a:cubicBezTo>
                      <a:pt x="22062" y="12938"/>
                      <a:pt x="22101" y="12919"/>
                      <a:pt x="22120" y="12899"/>
                    </a:cubicBezTo>
                    <a:cubicBezTo>
                      <a:pt x="22140" y="12841"/>
                      <a:pt x="22140" y="12783"/>
                      <a:pt x="22062" y="12724"/>
                    </a:cubicBezTo>
                    <a:lnTo>
                      <a:pt x="21809" y="12588"/>
                    </a:lnTo>
                    <a:lnTo>
                      <a:pt x="21556" y="12432"/>
                    </a:lnTo>
                    <a:lnTo>
                      <a:pt x="20759" y="11927"/>
                    </a:lnTo>
                    <a:lnTo>
                      <a:pt x="20506" y="11771"/>
                    </a:lnTo>
                    <a:lnTo>
                      <a:pt x="19689" y="11285"/>
                    </a:lnTo>
                    <a:lnTo>
                      <a:pt x="19436" y="11148"/>
                    </a:lnTo>
                    <a:lnTo>
                      <a:pt x="18619" y="10662"/>
                    </a:lnTo>
                    <a:lnTo>
                      <a:pt x="18366" y="10506"/>
                    </a:lnTo>
                    <a:lnTo>
                      <a:pt x="17549" y="10020"/>
                    </a:lnTo>
                    <a:lnTo>
                      <a:pt x="17296" y="9884"/>
                    </a:lnTo>
                    <a:lnTo>
                      <a:pt x="16479" y="9397"/>
                    </a:lnTo>
                    <a:lnTo>
                      <a:pt x="16226" y="9242"/>
                    </a:lnTo>
                    <a:lnTo>
                      <a:pt x="15409" y="8755"/>
                    </a:lnTo>
                    <a:lnTo>
                      <a:pt x="15156" y="861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1103800" y="928275"/>
                <a:ext cx="4980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19922" h="11655" extrusionOk="0">
                    <a:moveTo>
                      <a:pt x="253" y="1"/>
                    </a:moveTo>
                    <a:cubicBezTo>
                      <a:pt x="195" y="40"/>
                      <a:pt x="175" y="78"/>
                      <a:pt x="97" y="98"/>
                    </a:cubicBezTo>
                    <a:cubicBezTo>
                      <a:pt x="78" y="117"/>
                      <a:pt x="20" y="117"/>
                      <a:pt x="0" y="137"/>
                    </a:cubicBezTo>
                    <a:lnTo>
                      <a:pt x="12704" y="7471"/>
                    </a:lnTo>
                    <a:lnTo>
                      <a:pt x="12938" y="7608"/>
                    </a:lnTo>
                    <a:lnTo>
                      <a:pt x="13774" y="8094"/>
                    </a:lnTo>
                    <a:lnTo>
                      <a:pt x="14008" y="8250"/>
                    </a:lnTo>
                    <a:lnTo>
                      <a:pt x="14844" y="8736"/>
                    </a:lnTo>
                    <a:lnTo>
                      <a:pt x="15078" y="8872"/>
                    </a:lnTo>
                    <a:lnTo>
                      <a:pt x="15914" y="9359"/>
                    </a:lnTo>
                    <a:lnTo>
                      <a:pt x="16148" y="9514"/>
                    </a:lnTo>
                    <a:lnTo>
                      <a:pt x="16984" y="10001"/>
                    </a:lnTo>
                    <a:lnTo>
                      <a:pt x="17218" y="10137"/>
                    </a:lnTo>
                    <a:lnTo>
                      <a:pt x="18054" y="10623"/>
                    </a:lnTo>
                    <a:lnTo>
                      <a:pt x="18288" y="10779"/>
                    </a:lnTo>
                    <a:lnTo>
                      <a:pt x="19124" y="11265"/>
                    </a:lnTo>
                    <a:lnTo>
                      <a:pt x="19358" y="11401"/>
                    </a:lnTo>
                    <a:lnTo>
                      <a:pt x="19747" y="11615"/>
                    </a:lnTo>
                    <a:cubicBezTo>
                      <a:pt x="19786" y="11615"/>
                      <a:pt x="19805" y="11654"/>
                      <a:pt x="19805" y="11654"/>
                    </a:cubicBezTo>
                    <a:cubicBezTo>
                      <a:pt x="19844" y="11654"/>
                      <a:pt x="19883" y="11615"/>
                      <a:pt x="19903" y="11596"/>
                    </a:cubicBezTo>
                    <a:cubicBezTo>
                      <a:pt x="19922" y="11557"/>
                      <a:pt x="19922" y="11479"/>
                      <a:pt x="19844" y="11421"/>
                    </a:cubicBezTo>
                    <a:lnTo>
                      <a:pt x="19591" y="11285"/>
                    </a:lnTo>
                    <a:lnTo>
                      <a:pt x="19338" y="11129"/>
                    </a:lnTo>
                    <a:lnTo>
                      <a:pt x="18541" y="10643"/>
                    </a:lnTo>
                    <a:lnTo>
                      <a:pt x="18288" y="10506"/>
                    </a:lnTo>
                    <a:lnTo>
                      <a:pt x="17471" y="10020"/>
                    </a:lnTo>
                    <a:lnTo>
                      <a:pt x="17218" y="9864"/>
                    </a:lnTo>
                    <a:lnTo>
                      <a:pt x="16401" y="9378"/>
                    </a:lnTo>
                    <a:lnTo>
                      <a:pt x="16148" y="9242"/>
                    </a:lnTo>
                    <a:lnTo>
                      <a:pt x="15331" y="8755"/>
                    </a:lnTo>
                    <a:lnTo>
                      <a:pt x="15078" y="8600"/>
                    </a:lnTo>
                    <a:lnTo>
                      <a:pt x="14261" y="8113"/>
                    </a:lnTo>
                    <a:lnTo>
                      <a:pt x="14008" y="7977"/>
                    </a:lnTo>
                    <a:lnTo>
                      <a:pt x="13191" y="7491"/>
                    </a:lnTo>
                    <a:lnTo>
                      <a:pt x="12938" y="73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972475" y="823700"/>
                <a:ext cx="656125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26245" h="15312" extrusionOk="0">
                    <a:moveTo>
                      <a:pt x="234" y="1"/>
                    </a:moveTo>
                    <a:cubicBezTo>
                      <a:pt x="175" y="40"/>
                      <a:pt x="156" y="79"/>
                      <a:pt x="78" y="118"/>
                    </a:cubicBezTo>
                    <a:cubicBezTo>
                      <a:pt x="59" y="137"/>
                      <a:pt x="39" y="137"/>
                      <a:pt x="0" y="176"/>
                    </a:cubicBezTo>
                    <a:lnTo>
                      <a:pt x="19027" y="11129"/>
                    </a:lnTo>
                    <a:lnTo>
                      <a:pt x="19261" y="11285"/>
                    </a:lnTo>
                    <a:lnTo>
                      <a:pt x="20097" y="11771"/>
                    </a:lnTo>
                    <a:lnTo>
                      <a:pt x="20331" y="11907"/>
                    </a:lnTo>
                    <a:lnTo>
                      <a:pt x="21167" y="12394"/>
                    </a:lnTo>
                    <a:lnTo>
                      <a:pt x="21401" y="12549"/>
                    </a:lnTo>
                    <a:lnTo>
                      <a:pt x="22237" y="13036"/>
                    </a:lnTo>
                    <a:lnTo>
                      <a:pt x="22471" y="13172"/>
                    </a:lnTo>
                    <a:lnTo>
                      <a:pt x="23307" y="13658"/>
                    </a:lnTo>
                    <a:lnTo>
                      <a:pt x="23541" y="13814"/>
                    </a:lnTo>
                    <a:lnTo>
                      <a:pt x="24377" y="14300"/>
                    </a:lnTo>
                    <a:lnTo>
                      <a:pt x="24611" y="14436"/>
                    </a:lnTo>
                    <a:lnTo>
                      <a:pt x="25447" y="14923"/>
                    </a:lnTo>
                    <a:lnTo>
                      <a:pt x="25681" y="15078"/>
                    </a:lnTo>
                    <a:lnTo>
                      <a:pt x="26070" y="15292"/>
                    </a:lnTo>
                    <a:cubicBezTo>
                      <a:pt x="26109" y="15292"/>
                      <a:pt x="26128" y="15312"/>
                      <a:pt x="26128" y="15312"/>
                    </a:cubicBezTo>
                    <a:cubicBezTo>
                      <a:pt x="26167" y="15312"/>
                      <a:pt x="26206" y="15292"/>
                      <a:pt x="26226" y="15273"/>
                    </a:cubicBezTo>
                    <a:cubicBezTo>
                      <a:pt x="26245" y="15215"/>
                      <a:pt x="26245" y="15137"/>
                      <a:pt x="26167" y="15098"/>
                    </a:cubicBezTo>
                    <a:lnTo>
                      <a:pt x="25914" y="14942"/>
                    </a:lnTo>
                    <a:lnTo>
                      <a:pt x="25661" y="14806"/>
                    </a:lnTo>
                    <a:lnTo>
                      <a:pt x="24883" y="14222"/>
                    </a:lnTo>
                    <a:lnTo>
                      <a:pt x="24650" y="14086"/>
                    </a:lnTo>
                    <a:lnTo>
                      <a:pt x="23813" y="13600"/>
                    </a:lnTo>
                    <a:lnTo>
                      <a:pt x="23580" y="13444"/>
                    </a:lnTo>
                    <a:lnTo>
                      <a:pt x="22743" y="12958"/>
                    </a:lnTo>
                    <a:lnTo>
                      <a:pt x="22510" y="12822"/>
                    </a:lnTo>
                    <a:lnTo>
                      <a:pt x="21673" y="12335"/>
                    </a:lnTo>
                    <a:lnTo>
                      <a:pt x="21420" y="12180"/>
                    </a:lnTo>
                    <a:lnTo>
                      <a:pt x="20603" y="11693"/>
                    </a:lnTo>
                    <a:lnTo>
                      <a:pt x="20350" y="11557"/>
                    </a:lnTo>
                    <a:lnTo>
                      <a:pt x="19533" y="11071"/>
                    </a:lnTo>
                    <a:lnTo>
                      <a:pt x="19280" y="1091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1100875" y="864575"/>
                <a:ext cx="55595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238" h="12997" extrusionOk="0">
                    <a:moveTo>
                      <a:pt x="214" y="0"/>
                    </a:moveTo>
                    <a:cubicBezTo>
                      <a:pt x="175" y="39"/>
                      <a:pt x="137" y="58"/>
                      <a:pt x="78" y="117"/>
                    </a:cubicBezTo>
                    <a:cubicBezTo>
                      <a:pt x="39" y="136"/>
                      <a:pt x="20" y="136"/>
                      <a:pt x="0" y="156"/>
                    </a:cubicBezTo>
                    <a:lnTo>
                      <a:pt x="15000" y="8813"/>
                    </a:lnTo>
                    <a:lnTo>
                      <a:pt x="15253" y="8969"/>
                    </a:lnTo>
                    <a:lnTo>
                      <a:pt x="16070" y="9455"/>
                    </a:lnTo>
                    <a:lnTo>
                      <a:pt x="16323" y="9591"/>
                    </a:lnTo>
                    <a:lnTo>
                      <a:pt x="17140" y="10078"/>
                    </a:lnTo>
                    <a:lnTo>
                      <a:pt x="17393" y="10233"/>
                    </a:lnTo>
                    <a:lnTo>
                      <a:pt x="18210" y="10720"/>
                    </a:lnTo>
                    <a:lnTo>
                      <a:pt x="18463" y="10856"/>
                    </a:lnTo>
                    <a:lnTo>
                      <a:pt x="19280" y="11342"/>
                    </a:lnTo>
                    <a:lnTo>
                      <a:pt x="19533" y="11498"/>
                    </a:lnTo>
                    <a:lnTo>
                      <a:pt x="20350" y="11984"/>
                    </a:lnTo>
                    <a:lnTo>
                      <a:pt x="20603" y="12121"/>
                    </a:lnTo>
                    <a:lnTo>
                      <a:pt x="21420" y="12607"/>
                    </a:lnTo>
                    <a:lnTo>
                      <a:pt x="21673" y="12763"/>
                    </a:lnTo>
                    <a:lnTo>
                      <a:pt x="22062" y="12977"/>
                    </a:lnTo>
                    <a:cubicBezTo>
                      <a:pt x="22082" y="12977"/>
                      <a:pt x="22101" y="12996"/>
                      <a:pt x="22101" y="12996"/>
                    </a:cubicBezTo>
                    <a:cubicBezTo>
                      <a:pt x="22160" y="12996"/>
                      <a:pt x="22179" y="12977"/>
                      <a:pt x="22198" y="12957"/>
                    </a:cubicBezTo>
                    <a:cubicBezTo>
                      <a:pt x="22237" y="12899"/>
                      <a:pt x="22237" y="12840"/>
                      <a:pt x="22160" y="12782"/>
                    </a:cubicBezTo>
                    <a:lnTo>
                      <a:pt x="21887" y="12646"/>
                    </a:lnTo>
                    <a:lnTo>
                      <a:pt x="21654" y="12490"/>
                    </a:lnTo>
                    <a:lnTo>
                      <a:pt x="20817" y="11945"/>
                    </a:lnTo>
                    <a:lnTo>
                      <a:pt x="20584" y="11809"/>
                    </a:lnTo>
                    <a:lnTo>
                      <a:pt x="19747" y="11323"/>
                    </a:lnTo>
                    <a:lnTo>
                      <a:pt x="19514" y="11187"/>
                    </a:lnTo>
                    <a:lnTo>
                      <a:pt x="18677" y="10700"/>
                    </a:lnTo>
                    <a:lnTo>
                      <a:pt x="18444" y="10545"/>
                    </a:lnTo>
                    <a:lnTo>
                      <a:pt x="17607" y="10058"/>
                    </a:lnTo>
                    <a:lnTo>
                      <a:pt x="17374" y="9922"/>
                    </a:lnTo>
                    <a:lnTo>
                      <a:pt x="16537" y="9436"/>
                    </a:lnTo>
                    <a:lnTo>
                      <a:pt x="16284" y="9280"/>
                    </a:lnTo>
                    <a:lnTo>
                      <a:pt x="15467" y="8794"/>
                    </a:lnTo>
                    <a:lnTo>
                      <a:pt x="15214" y="865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860600" y="697250"/>
                <a:ext cx="821525" cy="478125"/>
              </a:xfrm>
              <a:custGeom>
                <a:avLst/>
                <a:gdLst/>
                <a:ahLst/>
                <a:cxnLst/>
                <a:rect l="l" t="t" r="r" b="b"/>
                <a:pathLst>
                  <a:path w="32861" h="19125" extrusionOk="0">
                    <a:moveTo>
                      <a:pt x="254" y="1"/>
                    </a:moveTo>
                    <a:cubicBezTo>
                      <a:pt x="234" y="20"/>
                      <a:pt x="176" y="39"/>
                      <a:pt x="137" y="98"/>
                    </a:cubicBezTo>
                    <a:cubicBezTo>
                      <a:pt x="78" y="117"/>
                      <a:pt x="59" y="137"/>
                      <a:pt x="1" y="137"/>
                    </a:cubicBezTo>
                    <a:lnTo>
                      <a:pt x="25642" y="14961"/>
                    </a:lnTo>
                    <a:lnTo>
                      <a:pt x="25876" y="15098"/>
                    </a:lnTo>
                    <a:lnTo>
                      <a:pt x="26712" y="15584"/>
                    </a:lnTo>
                    <a:lnTo>
                      <a:pt x="26946" y="15720"/>
                    </a:lnTo>
                    <a:lnTo>
                      <a:pt x="27782" y="16207"/>
                    </a:lnTo>
                    <a:lnTo>
                      <a:pt x="28016" y="16362"/>
                    </a:lnTo>
                    <a:lnTo>
                      <a:pt x="28852" y="16849"/>
                    </a:lnTo>
                    <a:lnTo>
                      <a:pt x="29086" y="16985"/>
                    </a:lnTo>
                    <a:lnTo>
                      <a:pt x="29922" y="17471"/>
                    </a:lnTo>
                    <a:lnTo>
                      <a:pt x="30156" y="17627"/>
                    </a:lnTo>
                    <a:lnTo>
                      <a:pt x="30992" y="18113"/>
                    </a:lnTo>
                    <a:lnTo>
                      <a:pt x="31226" y="18249"/>
                    </a:lnTo>
                    <a:lnTo>
                      <a:pt x="32062" y="18736"/>
                    </a:lnTo>
                    <a:lnTo>
                      <a:pt x="32296" y="18891"/>
                    </a:lnTo>
                    <a:lnTo>
                      <a:pt x="32685" y="19105"/>
                    </a:lnTo>
                    <a:cubicBezTo>
                      <a:pt x="32724" y="19105"/>
                      <a:pt x="32743" y="19125"/>
                      <a:pt x="32743" y="19125"/>
                    </a:cubicBezTo>
                    <a:cubicBezTo>
                      <a:pt x="32782" y="19125"/>
                      <a:pt x="32821" y="19105"/>
                      <a:pt x="32841" y="19086"/>
                    </a:cubicBezTo>
                    <a:cubicBezTo>
                      <a:pt x="32860" y="19028"/>
                      <a:pt x="32860" y="18969"/>
                      <a:pt x="32782" y="18911"/>
                    </a:cubicBezTo>
                    <a:lnTo>
                      <a:pt x="32529" y="18775"/>
                    </a:lnTo>
                    <a:lnTo>
                      <a:pt x="32276" y="18619"/>
                    </a:lnTo>
                    <a:lnTo>
                      <a:pt x="31498" y="18035"/>
                    </a:lnTo>
                    <a:lnTo>
                      <a:pt x="31265" y="17899"/>
                    </a:lnTo>
                    <a:lnTo>
                      <a:pt x="30428" y="17413"/>
                    </a:lnTo>
                    <a:lnTo>
                      <a:pt x="30195" y="17257"/>
                    </a:lnTo>
                    <a:lnTo>
                      <a:pt x="29358" y="16771"/>
                    </a:lnTo>
                    <a:lnTo>
                      <a:pt x="29125" y="16635"/>
                    </a:lnTo>
                    <a:lnTo>
                      <a:pt x="28288" y="16148"/>
                    </a:lnTo>
                    <a:lnTo>
                      <a:pt x="28055" y="15993"/>
                    </a:lnTo>
                    <a:lnTo>
                      <a:pt x="27218" y="15506"/>
                    </a:lnTo>
                    <a:lnTo>
                      <a:pt x="26985" y="15370"/>
                    </a:lnTo>
                    <a:lnTo>
                      <a:pt x="26148" y="14884"/>
                    </a:lnTo>
                    <a:lnTo>
                      <a:pt x="25895" y="1472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1164575" y="705525"/>
                <a:ext cx="5447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18172" extrusionOk="0">
                    <a:moveTo>
                      <a:pt x="1" y="0"/>
                    </a:moveTo>
                    <a:lnTo>
                      <a:pt x="1" y="5506"/>
                    </a:lnTo>
                    <a:cubicBezTo>
                      <a:pt x="1" y="5545"/>
                      <a:pt x="20" y="5584"/>
                      <a:pt x="59" y="5603"/>
                    </a:cubicBezTo>
                    <a:lnTo>
                      <a:pt x="14573" y="13988"/>
                    </a:lnTo>
                    <a:lnTo>
                      <a:pt x="14826" y="14144"/>
                    </a:lnTo>
                    <a:lnTo>
                      <a:pt x="15643" y="14630"/>
                    </a:lnTo>
                    <a:lnTo>
                      <a:pt x="15896" y="14767"/>
                    </a:lnTo>
                    <a:lnTo>
                      <a:pt x="16713" y="15253"/>
                    </a:lnTo>
                    <a:lnTo>
                      <a:pt x="16966" y="15389"/>
                    </a:lnTo>
                    <a:lnTo>
                      <a:pt x="17783" y="15876"/>
                    </a:lnTo>
                    <a:lnTo>
                      <a:pt x="18036" y="16031"/>
                    </a:lnTo>
                    <a:lnTo>
                      <a:pt x="18853" y="16518"/>
                    </a:lnTo>
                    <a:lnTo>
                      <a:pt x="19106" y="16654"/>
                    </a:lnTo>
                    <a:lnTo>
                      <a:pt x="19923" y="17140"/>
                    </a:lnTo>
                    <a:lnTo>
                      <a:pt x="20176" y="17296"/>
                    </a:lnTo>
                    <a:lnTo>
                      <a:pt x="20993" y="17782"/>
                    </a:lnTo>
                    <a:lnTo>
                      <a:pt x="21246" y="17918"/>
                    </a:lnTo>
                    <a:lnTo>
                      <a:pt x="21635" y="18152"/>
                    </a:lnTo>
                    <a:cubicBezTo>
                      <a:pt x="21654" y="18152"/>
                      <a:pt x="21674" y="18171"/>
                      <a:pt x="21674" y="18171"/>
                    </a:cubicBezTo>
                    <a:cubicBezTo>
                      <a:pt x="21732" y="18171"/>
                      <a:pt x="21752" y="18152"/>
                      <a:pt x="21771" y="18113"/>
                    </a:cubicBezTo>
                    <a:cubicBezTo>
                      <a:pt x="21791" y="18074"/>
                      <a:pt x="21791" y="17996"/>
                      <a:pt x="21732" y="17957"/>
                    </a:cubicBezTo>
                    <a:lnTo>
                      <a:pt x="21460" y="17802"/>
                    </a:lnTo>
                    <a:lnTo>
                      <a:pt x="21207" y="17665"/>
                    </a:lnTo>
                    <a:lnTo>
                      <a:pt x="20409" y="17082"/>
                    </a:lnTo>
                    <a:lnTo>
                      <a:pt x="20176" y="16926"/>
                    </a:lnTo>
                    <a:lnTo>
                      <a:pt x="19339" y="16440"/>
                    </a:lnTo>
                    <a:lnTo>
                      <a:pt x="19106" y="16304"/>
                    </a:lnTo>
                    <a:lnTo>
                      <a:pt x="18269" y="15817"/>
                    </a:lnTo>
                    <a:lnTo>
                      <a:pt x="18036" y="15662"/>
                    </a:lnTo>
                    <a:lnTo>
                      <a:pt x="17199" y="15175"/>
                    </a:lnTo>
                    <a:lnTo>
                      <a:pt x="16966" y="15039"/>
                    </a:lnTo>
                    <a:lnTo>
                      <a:pt x="16129" y="14553"/>
                    </a:lnTo>
                    <a:lnTo>
                      <a:pt x="15896" y="14397"/>
                    </a:lnTo>
                    <a:lnTo>
                      <a:pt x="15059" y="13911"/>
                    </a:lnTo>
                    <a:lnTo>
                      <a:pt x="14826" y="13774"/>
                    </a:lnTo>
                    <a:lnTo>
                      <a:pt x="254" y="5350"/>
                    </a:lnTo>
                    <a:lnTo>
                      <a:pt x="254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1210300" y="703575"/>
                <a:ext cx="525325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21013" h="17588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" y="5409"/>
                    </a:lnTo>
                    <a:lnTo>
                      <a:pt x="59" y="5409"/>
                    </a:lnTo>
                    <a:cubicBezTo>
                      <a:pt x="59" y="5467"/>
                      <a:pt x="79" y="5487"/>
                      <a:pt x="98" y="5506"/>
                    </a:cubicBezTo>
                    <a:lnTo>
                      <a:pt x="13794" y="13405"/>
                    </a:lnTo>
                    <a:lnTo>
                      <a:pt x="14028" y="13561"/>
                    </a:lnTo>
                    <a:lnTo>
                      <a:pt x="14864" y="14047"/>
                    </a:lnTo>
                    <a:lnTo>
                      <a:pt x="15098" y="14183"/>
                    </a:lnTo>
                    <a:lnTo>
                      <a:pt x="15934" y="14670"/>
                    </a:lnTo>
                    <a:lnTo>
                      <a:pt x="16168" y="14825"/>
                    </a:lnTo>
                    <a:lnTo>
                      <a:pt x="17004" y="15312"/>
                    </a:lnTo>
                    <a:lnTo>
                      <a:pt x="17238" y="15448"/>
                    </a:lnTo>
                    <a:lnTo>
                      <a:pt x="18074" y="15934"/>
                    </a:lnTo>
                    <a:lnTo>
                      <a:pt x="18308" y="16090"/>
                    </a:lnTo>
                    <a:lnTo>
                      <a:pt x="19144" y="16576"/>
                    </a:lnTo>
                    <a:lnTo>
                      <a:pt x="19378" y="16712"/>
                    </a:lnTo>
                    <a:lnTo>
                      <a:pt x="20214" y="17199"/>
                    </a:lnTo>
                    <a:lnTo>
                      <a:pt x="20448" y="17354"/>
                    </a:lnTo>
                    <a:lnTo>
                      <a:pt x="20837" y="17568"/>
                    </a:lnTo>
                    <a:cubicBezTo>
                      <a:pt x="20876" y="17568"/>
                      <a:pt x="20895" y="17588"/>
                      <a:pt x="20895" y="17588"/>
                    </a:cubicBezTo>
                    <a:cubicBezTo>
                      <a:pt x="20934" y="17588"/>
                      <a:pt x="20973" y="17568"/>
                      <a:pt x="20993" y="17549"/>
                    </a:cubicBezTo>
                    <a:cubicBezTo>
                      <a:pt x="21012" y="17491"/>
                      <a:pt x="21012" y="17413"/>
                      <a:pt x="20934" y="17374"/>
                    </a:cubicBezTo>
                    <a:lnTo>
                      <a:pt x="20681" y="17218"/>
                    </a:lnTo>
                    <a:lnTo>
                      <a:pt x="20428" y="17082"/>
                    </a:lnTo>
                    <a:lnTo>
                      <a:pt x="19611" y="16596"/>
                    </a:lnTo>
                    <a:lnTo>
                      <a:pt x="19358" y="16440"/>
                    </a:lnTo>
                    <a:lnTo>
                      <a:pt x="18541" y="15954"/>
                    </a:lnTo>
                    <a:lnTo>
                      <a:pt x="18288" y="15817"/>
                    </a:lnTo>
                    <a:lnTo>
                      <a:pt x="17471" y="15331"/>
                    </a:lnTo>
                    <a:lnTo>
                      <a:pt x="17218" y="15195"/>
                    </a:lnTo>
                    <a:lnTo>
                      <a:pt x="16401" y="14708"/>
                    </a:lnTo>
                    <a:lnTo>
                      <a:pt x="16148" y="14553"/>
                    </a:lnTo>
                    <a:lnTo>
                      <a:pt x="15331" y="14066"/>
                    </a:lnTo>
                    <a:lnTo>
                      <a:pt x="15078" y="13930"/>
                    </a:lnTo>
                    <a:lnTo>
                      <a:pt x="14261" y="13444"/>
                    </a:lnTo>
                    <a:lnTo>
                      <a:pt x="14008" y="13288"/>
                    </a:lnTo>
                    <a:lnTo>
                      <a:pt x="254" y="53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1144150" y="10469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76" y="20"/>
                      <a:pt x="118" y="59"/>
                      <a:pt x="7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75" y="2296"/>
                      <a:pt x="3795" y="2335"/>
                      <a:pt x="3795" y="2335"/>
                    </a:cubicBezTo>
                    <a:cubicBezTo>
                      <a:pt x="3833" y="2335"/>
                      <a:pt x="3872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97175" y="2247325"/>
                <a:ext cx="1099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705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4184" y="2705"/>
                    </a:lnTo>
                    <a:cubicBezTo>
                      <a:pt x="4203" y="2627"/>
                      <a:pt x="4261" y="2608"/>
                      <a:pt x="4339" y="2569"/>
                    </a:cubicBezTo>
                    <a:cubicBezTo>
                      <a:pt x="4359" y="2569"/>
                      <a:pt x="4378" y="2530"/>
                      <a:pt x="4398" y="253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798825" y="23081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53"/>
                    </a:moveTo>
                    <a:cubicBezTo>
                      <a:pt x="993" y="253"/>
                      <a:pt x="1149" y="273"/>
                      <a:pt x="1265" y="351"/>
                    </a:cubicBezTo>
                    <a:cubicBezTo>
                      <a:pt x="1363" y="390"/>
                      <a:pt x="1402" y="467"/>
                      <a:pt x="1402" y="545"/>
                    </a:cubicBezTo>
                    <a:cubicBezTo>
                      <a:pt x="1402" y="623"/>
                      <a:pt x="1363" y="662"/>
                      <a:pt x="1265" y="740"/>
                    </a:cubicBezTo>
                    <a:cubicBezTo>
                      <a:pt x="1139" y="808"/>
                      <a:pt x="974" y="842"/>
                      <a:pt x="813" y="842"/>
                    </a:cubicBezTo>
                    <a:cubicBezTo>
                      <a:pt x="653" y="842"/>
                      <a:pt x="497" y="808"/>
                      <a:pt x="390" y="740"/>
                    </a:cubicBezTo>
                    <a:cubicBezTo>
                      <a:pt x="293" y="681"/>
                      <a:pt x="234" y="623"/>
                      <a:pt x="234" y="545"/>
                    </a:cubicBezTo>
                    <a:cubicBezTo>
                      <a:pt x="234" y="467"/>
                      <a:pt x="293" y="429"/>
                      <a:pt x="390" y="351"/>
                    </a:cubicBezTo>
                    <a:cubicBezTo>
                      <a:pt x="507" y="273"/>
                      <a:pt x="662" y="253"/>
                      <a:pt x="818" y="253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73" y="137"/>
                      <a:pt x="234" y="137"/>
                    </a:cubicBezTo>
                    <a:cubicBezTo>
                      <a:pt x="195" y="176"/>
                      <a:pt x="137" y="195"/>
                      <a:pt x="118" y="253"/>
                    </a:cubicBezTo>
                    <a:cubicBezTo>
                      <a:pt x="40" y="331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2" y="1051"/>
                      <a:pt x="1246" y="1012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370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800775" y="2135475"/>
                <a:ext cx="350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37" extrusionOk="0">
                    <a:moveTo>
                      <a:pt x="701" y="0"/>
                    </a:moveTo>
                    <a:cubicBezTo>
                      <a:pt x="312" y="0"/>
                      <a:pt x="1" y="195"/>
                      <a:pt x="1" y="428"/>
                    </a:cubicBezTo>
                    <a:cubicBezTo>
                      <a:pt x="1" y="642"/>
                      <a:pt x="254" y="817"/>
                      <a:pt x="623" y="837"/>
                    </a:cubicBezTo>
                    <a:cubicBezTo>
                      <a:pt x="604" y="778"/>
                      <a:pt x="623" y="778"/>
                      <a:pt x="682" y="778"/>
                    </a:cubicBezTo>
                    <a:cubicBezTo>
                      <a:pt x="701" y="778"/>
                      <a:pt x="740" y="817"/>
                      <a:pt x="779" y="837"/>
                    </a:cubicBezTo>
                    <a:cubicBezTo>
                      <a:pt x="1110" y="798"/>
                      <a:pt x="1401" y="642"/>
                      <a:pt x="1401" y="428"/>
                    </a:cubicBezTo>
                    <a:cubicBezTo>
                      <a:pt x="1401" y="195"/>
                      <a:pt x="109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799325" y="2238575"/>
                <a:ext cx="350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18" extrusionOk="0">
                    <a:moveTo>
                      <a:pt x="603" y="0"/>
                    </a:moveTo>
                    <a:cubicBezTo>
                      <a:pt x="273" y="20"/>
                      <a:pt x="0" y="195"/>
                      <a:pt x="0" y="409"/>
                    </a:cubicBezTo>
                    <a:cubicBezTo>
                      <a:pt x="0" y="623"/>
                      <a:pt x="312" y="818"/>
                      <a:pt x="701" y="818"/>
                    </a:cubicBezTo>
                    <a:cubicBezTo>
                      <a:pt x="1090" y="818"/>
                      <a:pt x="1401" y="623"/>
                      <a:pt x="1401" y="409"/>
                    </a:cubicBezTo>
                    <a:cubicBezTo>
                      <a:pt x="1401" y="214"/>
                      <a:pt x="1148" y="39"/>
                      <a:pt x="798" y="0"/>
                    </a:cubicBezTo>
                    <a:cubicBezTo>
                      <a:pt x="798" y="20"/>
                      <a:pt x="778" y="59"/>
                      <a:pt x="740" y="59"/>
                    </a:cubicBezTo>
                    <a:cubicBezTo>
                      <a:pt x="681" y="59"/>
                      <a:pt x="642" y="39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815375" y="2154425"/>
                <a:ext cx="5850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06" extrusionOk="0">
                    <a:moveTo>
                      <a:pt x="117" y="1"/>
                    </a:moveTo>
                    <a:cubicBezTo>
                      <a:pt x="98" y="1"/>
                      <a:pt x="39" y="20"/>
                      <a:pt x="20" y="40"/>
                    </a:cubicBezTo>
                    <a:cubicBezTo>
                      <a:pt x="0" y="79"/>
                      <a:pt x="0" y="98"/>
                      <a:pt x="0" y="118"/>
                    </a:cubicBezTo>
                    <a:lnTo>
                      <a:pt x="0" y="1207"/>
                    </a:lnTo>
                    <a:lnTo>
                      <a:pt x="117" y="1285"/>
                    </a:lnTo>
                    <a:cubicBezTo>
                      <a:pt x="136" y="1343"/>
                      <a:pt x="156" y="1421"/>
                      <a:pt x="136" y="1460"/>
                    </a:cubicBezTo>
                    <a:cubicBezTo>
                      <a:pt x="117" y="1499"/>
                      <a:pt x="59" y="1499"/>
                      <a:pt x="39" y="1499"/>
                    </a:cubicBezTo>
                    <a:cubicBezTo>
                      <a:pt x="20" y="1499"/>
                      <a:pt x="0" y="1499"/>
                      <a:pt x="0" y="1479"/>
                    </a:cubicBezTo>
                    <a:lnTo>
                      <a:pt x="0" y="3289"/>
                    </a:lnTo>
                    <a:lnTo>
                      <a:pt x="0" y="3328"/>
                    </a:lnTo>
                    <a:cubicBezTo>
                      <a:pt x="20" y="3386"/>
                      <a:pt x="59" y="3405"/>
                      <a:pt x="117" y="3405"/>
                    </a:cubicBezTo>
                    <a:cubicBezTo>
                      <a:pt x="156" y="3405"/>
                      <a:pt x="214" y="3386"/>
                      <a:pt x="234" y="3328"/>
                    </a:cubicBezTo>
                    <a:lnTo>
                      <a:pt x="234" y="3289"/>
                    </a:lnTo>
                    <a:lnTo>
                      <a:pt x="234" y="118"/>
                    </a:lnTo>
                    <a:cubicBezTo>
                      <a:pt x="234" y="98"/>
                      <a:pt x="214" y="40"/>
                      <a:pt x="214" y="40"/>
                    </a:cubicBezTo>
                    <a:cubicBezTo>
                      <a:pt x="195" y="20"/>
                      <a:pt x="156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97175" y="2117475"/>
                <a:ext cx="1216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3036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2724" y="1868"/>
                    </a:lnTo>
                    <a:lnTo>
                      <a:pt x="2880" y="1771"/>
                    </a:lnTo>
                    <a:cubicBezTo>
                      <a:pt x="2894" y="1763"/>
                      <a:pt x="2914" y="1759"/>
                      <a:pt x="2935" y="1759"/>
                    </a:cubicBezTo>
                    <a:cubicBezTo>
                      <a:pt x="2971" y="1759"/>
                      <a:pt x="3011" y="1773"/>
                      <a:pt x="3036" y="1810"/>
                    </a:cubicBezTo>
                    <a:cubicBezTo>
                      <a:pt x="3075" y="1868"/>
                      <a:pt x="3075" y="1946"/>
                      <a:pt x="2997" y="1985"/>
                    </a:cubicBezTo>
                    <a:lnTo>
                      <a:pt x="2977" y="2004"/>
                    </a:lnTo>
                    <a:lnTo>
                      <a:pt x="4689" y="3016"/>
                    </a:lnTo>
                    <a:cubicBezTo>
                      <a:pt x="4728" y="3016"/>
                      <a:pt x="4748" y="3035"/>
                      <a:pt x="4748" y="3035"/>
                    </a:cubicBezTo>
                    <a:cubicBezTo>
                      <a:pt x="4787" y="3035"/>
                      <a:pt x="4826" y="3016"/>
                      <a:pt x="4845" y="2996"/>
                    </a:cubicBezTo>
                    <a:cubicBezTo>
                      <a:pt x="4864" y="2938"/>
                      <a:pt x="4864" y="2860"/>
                      <a:pt x="4787" y="2821"/>
                    </a:cubicBezTo>
                    <a:lnTo>
                      <a:pt x="4670" y="27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697175" y="2161050"/>
                <a:ext cx="7640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974" extrusionOk="0">
                    <a:moveTo>
                      <a:pt x="2930" y="1"/>
                    </a:moveTo>
                    <a:cubicBezTo>
                      <a:pt x="2913" y="1"/>
                      <a:pt x="2896" y="3"/>
                      <a:pt x="2880" y="8"/>
                    </a:cubicBezTo>
                    <a:lnTo>
                      <a:pt x="2724" y="105"/>
                    </a:lnTo>
                    <a:lnTo>
                      <a:pt x="1" y="1681"/>
                    </a:lnTo>
                    <a:lnTo>
                      <a:pt x="1" y="1973"/>
                    </a:lnTo>
                    <a:lnTo>
                      <a:pt x="2977" y="261"/>
                    </a:lnTo>
                    <a:lnTo>
                      <a:pt x="2997" y="222"/>
                    </a:lnTo>
                    <a:cubicBezTo>
                      <a:pt x="3036" y="203"/>
                      <a:pt x="3055" y="125"/>
                      <a:pt x="3036" y="47"/>
                    </a:cubicBezTo>
                    <a:cubicBezTo>
                      <a:pt x="3021" y="19"/>
                      <a:pt x="2976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776450" y="462325"/>
                <a:ext cx="3516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8017" extrusionOk="0">
                    <a:moveTo>
                      <a:pt x="1" y="1"/>
                    </a:moveTo>
                    <a:lnTo>
                      <a:pt x="13833" y="8016"/>
                    </a:lnTo>
                    <a:lnTo>
                      <a:pt x="14067" y="786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1203500" y="2158325"/>
                <a:ext cx="144475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328" extrusionOk="0">
                    <a:moveTo>
                      <a:pt x="2588" y="0"/>
                    </a:moveTo>
                    <a:lnTo>
                      <a:pt x="0" y="1479"/>
                    </a:lnTo>
                    <a:lnTo>
                      <a:pt x="3191" y="3327"/>
                    </a:lnTo>
                    <a:lnTo>
                      <a:pt x="3969" y="2880"/>
                    </a:lnTo>
                    <a:lnTo>
                      <a:pt x="2024" y="1771"/>
                    </a:lnTo>
                    <a:cubicBezTo>
                      <a:pt x="1985" y="1732"/>
                      <a:pt x="1946" y="1674"/>
                      <a:pt x="1985" y="1596"/>
                    </a:cubicBezTo>
                    <a:cubicBezTo>
                      <a:pt x="1999" y="1568"/>
                      <a:pt x="2041" y="1541"/>
                      <a:pt x="2086" y="1541"/>
                    </a:cubicBezTo>
                    <a:cubicBezTo>
                      <a:pt x="2105" y="1541"/>
                      <a:pt x="2123" y="1545"/>
                      <a:pt x="2140" y="1557"/>
                    </a:cubicBezTo>
                    <a:lnTo>
                      <a:pt x="4222" y="2744"/>
                    </a:lnTo>
                    <a:lnTo>
                      <a:pt x="4942" y="2316"/>
                    </a:lnTo>
                    <a:lnTo>
                      <a:pt x="4747" y="2238"/>
                    </a:lnTo>
                    <a:cubicBezTo>
                      <a:pt x="4708" y="2199"/>
                      <a:pt x="4670" y="2140"/>
                      <a:pt x="4708" y="2063"/>
                    </a:cubicBezTo>
                    <a:cubicBezTo>
                      <a:pt x="4723" y="2019"/>
                      <a:pt x="4770" y="1997"/>
                      <a:pt x="4818" y="1997"/>
                    </a:cubicBezTo>
                    <a:cubicBezTo>
                      <a:pt x="4834" y="1997"/>
                      <a:pt x="4850" y="1999"/>
                      <a:pt x="4864" y="2004"/>
                    </a:cubicBezTo>
                    <a:lnTo>
                      <a:pt x="5195" y="2179"/>
                    </a:lnTo>
                    <a:lnTo>
                      <a:pt x="5778" y="1849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1184050" y="2199675"/>
                <a:ext cx="92425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1" extrusionOk="0">
                    <a:moveTo>
                      <a:pt x="506" y="0"/>
                    </a:moveTo>
                    <a:lnTo>
                      <a:pt x="0" y="292"/>
                    </a:lnTo>
                    <a:lnTo>
                      <a:pt x="3191" y="2140"/>
                    </a:lnTo>
                    <a:lnTo>
                      <a:pt x="3697" y="1848"/>
                    </a:lnTo>
                    <a:cubicBezTo>
                      <a:pt x="2588" y="1187"/>
                      <a:pt x="1479" y="584"/>
                      <a:pt x="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1071700" y="2123025"/>
                <a:ext cx="759250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30370" h="17483" extrusionOk="0">
                    <a:moveTo>
                      <a:pt x="13210" y="7523"/>
                    </a:moveTo>
                    <a:lnTo>
                      <a:pt x="13268" y="7557"/>
                    </a:lnTo>
                    <a:lnTo>
                      <a:pt x="13268" y="7557"/>
                    </a:lnTo>
                    <a:cubicBezTo>
                      <a:pt x="13251" y="7540"/>
                      <a:pt x="13231" y="7528"/>
                      <a:pt x="13210" y="7523"/>
                    </a:cubicBezTo>
                    <a:close/>
                    <a:moveTo>
                      <a:pt x="145" y="1"/>
                    </a:moveTo>
                    <a:cubicBezTo>
                      <a:pt x="106" y="1"/>
                      <a:pt x="58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cubicBezTo>
                      <a:pt x="78" y="226"/>
                      <a:pt x="175" y="303"/>
                      <a:pt x="370" y="401"/>
                    </a:cubicBezTo>
                    <a:cubicBezTo>
                      <a:pt x="1031" y="790"/>
                      <a:pt x="2782" y="1782"/>
                      <a:pt x="5019" y="3086"/>
                    </a:cubicBezTo>
                    <a:cubicBezTo>
                      <a:pt x="5992" y="3630"/>
                      <a:pt x="7062" y="4272"/>
                      <a:pt x="8191" y="4934"/>
                    </a:cubicBezTo>
                    <a:cubicBezTo>
                      <a:pt x="8930" y="5342"/>
                      <a:pt x="9650" y="5770"/>
                      <a:pt x="10408" y="6198"/>
                    </a:cubicBezTo>
                    <a:lnTo>
                      <a:pt x="10408" y="6140"/>
                    </a:lnTo>
                    <a:cubicBezTo>
                      <a:pt x="10408" y="6062"/>
                      <a:pt x="10467" y="6023"/>
                      <a:pt x="10525" y="6023"/>
                    </a:cubicBezTo>
                    <a:cubicBezTo>
                      <a:pt x="10603" y="6023"/>
                      <a:pt x="10661" y="6062"/>
                      <a:pt x="10661" y="6140"/>
                    </a:cubicBezTo>
                    <a:lnTo>
                      <a:pt x="10661" y="6315"/>
                    </a:lnTo>
                    <a:lnTo>
                      <a:pt x="13054" y="7696"/>
                    </a:lnTo>
                    <a:lnTo>
                      <a:pt x="13054" y="7657"/>
                    </a:lnTo>
                    <a:cubicBezTo>
                      <a:pt x="13054" y="7580"/>
                      <a:pt x="13113" y="7521"/>
                      <a:pt x="13191" y="7521"/>
                    </a:cubicBezTo>
                    <a:cubicBezTo>
                      <a:pt x="13197" y="7521"/>
                      <a:pt x="13203" y="7522"/>
                      <a:pt x="13210" y="7523"/>
                    </a:cubicBezTo>
                    <a:lnTo>
                      <a:pt x="13210" y="7523"/>
                    </a:lnTo>
                    <a:lnTo>
                      <a:pt x="8463" y="4778"/>
                    </a:lnTo>
                    <a:lnTo>
                      <a:pt x="5272" y="2930"/>
                    </a:lnTo>
                    <a:lnTo>
                      <a:pt x="642" y="265"/>
                    </a:lnTo>
                    <a:lnTo>
                      <a:pt x="195" y="12"/>
                    </a:lnTo>
                    <a:cubicBezTo>
                      <a:pt x="182" y="5"/>
                      <a:pt x="164" y="1"/>
                      <a:pt x="145" y="1"/>
                    </a:cubicBezTo>
                    <a:close/>
                    <a:moveTo>
                      <a:pt x="13268" y="7557"/>
                    </a:moveTo>
                    <a:cubicBezTo>
                      <a:pt x="13291" y="7581"/>
                      <a:pt x="13307" y="7617"/>
                      <a:pt x="13307" y="7657"/>
                    </a:cubicBezTo>
                    <a:lnTo>
                      <a:pt x="13307" y="7813"/>
                    </a:lnTo>
                    <a:cubicBezTo>
                      <a:pt x="15856" y="9311"/>
                      <a:pt x="18366" y="10731"/>
                      <a:pt x="20389" y="11899"/>
                    </a:cubicBezTo>
                    <a:lnTo>
                      <a:pt x="20544" y="11821"/>
                    </a:lnTo>
                    <a:cubicBezTo>
                      <a:pt x="20562" y="11809"/>
                      <a:pt x="20581" y="11801"/>
                      <a:pt x="20600" y="11798"/>
                    </a:cubicBezTo>
                    <a:lnTo>
                      <a:pt x="20600" y="11798"/>
                    </a:lnTo>
                    <a:lnTo>
                      <a:pt x="20724" y="11869"/>
                    </a:lnTo>
                    <a:lnTo>
                      <a:pt x="20724" y="11869"/>
                    </a:lnTo>
                    <a:cubicBezTo>
                      <a:pt x="20722" y="11866"/>
                      <a:pt x="20721" y="11863"/>
                      <a:pt x="20720" y="11860"/>
                    </a:cubicBezTo>
                    <a:cubicBezTo>
                      <a:pt x="20697" y="11814"/>
                      <a:pt x="20661" y="11795"/>
                      <a:pt x="20623" y="11795"/>
                    </a:cubicBezTo>
                    <a:cubicBezTo>
                      <a:pt x="20615" y="11795"/>
                      <a:pt x="20608" y="11796"/>
                      <a:pt x="20600" y="11798"/>
                    </a:cubicBezTo>
                    <a:lnTo>
                      <a:pt x="20600" y="11798"/>
                    </a:lnTo>
                    <a:lnTo>
                      <a:pt x="13268" y="7557"/>
                    </a:lnTo>
                    <a:close/>
                    <a:moveTo>
                      <a:pt x="26039" y="14970"/>
                    </a:moveTo>
                    <a:lnTo>
                      <a:pt x="26066" y="14987"/>
                    </a:lnTo>
                    <a:lnTo>
                      <a:pt x="26066" y="14987"/>
                    </a:lnTo>
                    <a:cubicBezTo>
                      <a:pt x="26058" y="14980"/>
                      <a:pt x="26048" y="14974"/>
                      <a:pt x="26039" y="14970"/>
                    </a:cubicBezTo>
                    <a:close/>
                    <a:moveTo>
                      <a:pt x="20724" y="11869"/>
                    </a:moveTo>
                    <a:cubicBezTo>
                      <a:pt x="20739" y="11910"/>
                      <a:pt x="20735" y="11981"/>
                      <a:pt x="20681" y="12035"/>
                    </a:cubicBezTo>
                    <a:lnTo>
                      <a:pt x="20603" y="12054"/>
                    </a:lnTo>
                    <a:cubicBezTo>
                      <a:pt x="21556" y="12619"/>
                      <a:pt x="22393" y="13105"/>
                      <a:pt x="23054" y="13494"/>
                    </a:cubicBezTo>
                    <a:lnTo>
                      <a:pt x="23229" y="13397"/>
                    </a:lnTo>
                    <a:cubicBezTo>
                      <a:pt x="23245" y="13381"/>
                      <a:pt x="23268" y="13371"/>
                      <a:pt x="23292" y="13371"/>
                    </a:cubicBezTo>
                    <a:cubicBezTo>
                      <a:pt x="23326" y="13371"/>
                      <a:pt x="23362" y="13390"/>
                      <a:pt x="23385" y="13436"/>
                    </a:cubicBezTo>
                    <a:cubicBezTo>
                      <a:pt x="23424" y="13494"/>
                      <a:pt x="23424" y="13552"/>
                      <a:pt x="23346" y="13611"/>
                    </a:cubicBezTo>
                    <a:lnTo>
                      <a:pt x="23268" y="13630"/>
                    </a:lnTo>
                    <a:cubicBezTo>
                      <a:pt x="24163" y="14155"/>
                      <a:pt x="24688" y="14467"/>
                      <a:pt x="24688" y="14467"/>
                    </a:cubicBezTo>
                    <a:lnTo>
                      <a:pt x="25720" y="15070"/>
                    </a:lnTo>
                    <a:lnTo>
                      <a:pt x="25934" y="14973"/>
                    </a:lnTo>
                    <a:cubicBezTo>
                      <a:pt x="25948" y="14965"/>
                      <a:pt x="25967" y="14961"/>
                      <a:pt x="25988" y="14961"/>
                    </a:cubicBezTo>
                    <a:cubicBezTo>
                      <a:pt x="26005" y="14961"/>
                      <a:pt x="26022" y="14964"/>
                      <a:pt x="26039" y="14970"/>
                    </a:cubicBezTo>
                    <a:lnTo>
                      <a:pt x="26039" y="14970"/>
                    </a:lnTo>
                    <a:lnTo>
                      <a:pt x="25506" y="14661"/>
                    </a:lnTo>
                    <a:lnTo>
                      <a:pt x="25486" y="14681"/>
                    </a:lnTo>
                    <a:cubicBezTo>
                      <a:pt x="25467" y="14681"/>
                      <a:pt x="25447" y="14700"/>
                      <a:pt x="25447" y="14700"/>
                    </a:cubicBezTo>
                    <a:cubicBezTo>
                      <a:pt x="25389" y="14700"/>
                      <a:pt x="25369" y="14681"/>
                      <a:pt x="25350" y="14661"/>
                    </a:cubicBezTo>
                    <a:cubicBezTo>
                      <a:pt x="25311" y="14603"/>
                      <a:pt x="25311" y="14564"/>
                      <a:pt x="25350" y="14545"/>
                    </a:cubicBezTo>
                    <a:lnTo>
                      <a:pt x="20724" y="11869"/>
                    </a:lnTo>
                    <a:close/>
                    <a:moveTo>
                      <a:pt x="26066" y="14987"/>
                    </a:moveTo>
                    <a:lnTo>
                      <a:pt x="26066" y="14987"/>
                    </a:lnTo>
                    <a:cubicBezTo>
                      <a:pt x="26075" y="14993"/>
                      <a:pt x="26083" y="15002"/>
                      <a:pt x="26089" y="15011"/>
                    </a:cubicBezTo>
                    <a:cubicBezTo>
                      <a:pt x="26109" y="15070"/>
                      <a:pt x="26109" y="15148"/>
                      <a:pt x="26050" y="15187"/>
                    </a:cubicBezTo>
                    <a:lnTo>
                      <a:pt x="25972" y="15225"/>
                    </a:lnTo>
                    <a:lnTo>
                      <a:pt x="28969" y="16938"/>
                    </a:lnTo>
                    <a:lnTo>
                      <a:pt x="29105" y="16879"/>
                    </a:lnTo>
                    <a:cubicBezTo>
                      <a:pt x="29129" y="16863"/>
                      <a:pt x="29156" y="16854"/>
                      <a:pt x="29183" y="16854"/>
                    </a:cubicBezTo>
                    <a:cubicBezTo>
                      <a:pt x="29221" y="16854"/>
                      <a:pt x="29257" y="16872"/>
                      <a:pt x="29280" y="16918"/>
                    </a:cubicBezTo>
                    <a:cubicBezTo>
                      <a:pt x="29299" y="16957"/>
                      <a:pt x="29299" y="17035"/>
                      <a:pt x="29241" y="17093"/>
                    </a:cubicBezTo>
                    <a:lnTo>
                      <a:pt x="29202" y="17093"/>
                    </a:lnTo>
                    <a:lnTo>
                      <a:pt x="29883" y="17482"/>
                    </a:lnTo>
                    <a:lnTo>
                      <a:pt x="30369" y="17482"/>
                    </a:lnTo>
                    <a:lnTo>
                      <a:pt x="26066" y="149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1682100" y="2496650"/>
                <a:ext cx="437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020" extrusionOk="0">
                    <a:moveTo>
                      <a:pt x="1618" y="0"/>
                    </a:moveTo>
                    <a:cubicBezTo>
                      <a:pt x="1598" y="0"/>
                      <a:pt x="1577" y="3"/>
                      <a:pt x="1556" y="8"/>
                    </a:cubicBezTo>
                    <a:lnTo>
                      <a:pt x="1362" y="105"/>
                    </a:lnTo>
                    <a:lnTo>
                      <a:pt x="0" y="884"/>
                    </a:lnTo>
                    <a:lnTo>
                      <a:pt x="253" y="1020"/>
                    </a:lnTo>
                    <a:lnTo>
                      <a:pt x="1615" y="242"/>
                    </a:lnTo>
                    <a:lnTo>
                      <a:pt x="1673" y="222"/>
                    </a:lnTo>
                    <a:cubicBezTo>
                      <a:pt x="1732" y="203"/>
                      <a:pt x="1751" y="125"/>
                      <a:pt x="1732" y="47"/>
                    </a:cubicBezTo>
                    <a:cubicBezTo>
                      <a:pt x="1717" y="19"/>
                      <a:pt x="1672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1614475" y="2457050"/>
                <a:ext cx="4380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28" extrusionOk="0">
                    <a:moveTo>
                      <a:pt x="1605" y="0"/>
                    </a:moveTo>
                    <a:cubicBezTo>
                      <a:pt x="1583" y="0"/>
                      <a:pt x="1561" y="5"/>
                      <a:pt x="1538" y="16"/>
                    </a:cubicBezTo>
                    <a:lnTo>
                      <a:pt x="1363" y="114"/>
                    </a:lnTo>
                    <a:lnTo>
                      <a:pt x="1" y="892"/>
                    </a:lnTo>
                    <a:lnTo>
                      <a:pt x="254" y="1028"/>
                    </a:lnTo>
                    <a:lnTo>
                      <a:pt x="1616" y="250"/>
                    </a:lnTo>
                    <a:lnTo>
                      <a:pt x="1693" y="230"/>
                    </a:lnTo>
                    <a:cubicBezTo>
                      <a:pt x="1732" y="211"/>
                      <a:pt x="1752" y="114"/>
                      <a:pt x="1713" y="55"/>
                    </a:cubicBezTo>
                    <a:cubicBezTo>
                      <a:pt x="1699" y="28"/>
                      <a:pt x="1656" y="0"/>
                      <a:pt x="1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1547375" y="2418125"/>
                <a:ext cx="428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29" extrusionOk="0">
                    <a:moveTo>
                      <a:pt x="1584" y="1"/>
                    </a:moveTo>
                    <a:cubicBezTo>
                      <a:pt x="1563" y="1"/>
                      <a:pt x="1540" y="5"/>
                      <a:pt x="1517" y="17"/>
                    </a:cubicBezTo>
                    <a:lnTo>
                      <a:pt x="1362" y="114"/>
                    </a:lnTo>
                    <a:lnTo>
                      <a:pt x="0" y="892"/>
                    </a:lnTo>
                    <a:lnTo>
                      <a:pt x="233" y="1029"/>
                    </a:lnTo>
                    <a:lnTo>
                      <a:pt x="1595" y="250"/>
                    </a:lnTo>
                    <a:lnTo>
                      <a:pt x="1673" y="231"/>
                    </a:lnTo>
                    <a:cubicBezTo>
                      <a:pt x="1712" y="172"/>
                      <a:pt x="1712" y="114"/>
                      <a:pt x="1693" y="56"/>
                    </a:cubicBezTo>
                    <a:cubicBezTo>
                      <a:pt x="1679" y="28"/>
                      <a:pt x="1636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1596000" y="2513875"/>
                <a:ext cx="101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829" extrusionOk="0">
                    <a:moveTo>
                      <a:pt x="3133" y="0"/>
                    </a:moveTo>
                    <a:lnTo>
                      <a:pt x="1" y="1829"/>
                    </a:lnTo>
                    <a:lnTo>
                      <a:pt x="1849" y="1829"/>
                    </a:lnTo>
                    <a:lnTo>
                      <a:pt x="4047" y="525"/>
                    </a:lnTo>
                    <a:lnTo>
                      <a:pt x="3716" y="331"/>
                    </a:lnTo>
                    <a:lnTo>
                      <a:pt x="3463" y="195"/>
                    </a:lnTo>
                    <a:lnTo>
                      <a:pt x="3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1525950" y="2474950"/>
                <a:ext cx="104125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5" extrusionOk="0">
                    <a:moveTo>
                      <a:pt x="3231" y="1"/>
                    </a:moveTo>
                    <a:lnTo>
                      <a:pt x="1" y="1849"/>
                    </a:lnTo>
                    <a:lnTo>
                      <a:pt x="915" y="2374"/>
                    </a:lnTo>
                    <a:lnTo>
                      <a:pt x="4164" y="526"/>
                    </a:lnTo>
                    <a:lnTo>
                      <a:pt x="3795" y="312"/>
                    </a:lnTo>
                    <a:lnTo>
                      <a:pt x="3542" y="195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1458350" y="2436050"/>
                <a:ext cx="104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4" extrusionOk="0">
                    <a:moveTo>
                      <a:pt x="3211" y="0"/>
                    </a:moveTo>
                    <a:lnTo>
                      <a:pt x="1" y="1848"/>
                    </a:lnTo>
                    <a:lnTo>
                      <a:pt x="935" y="2374"/>
                    </a:lnTo>
                    <a:lnTo>
                      <a:pt x="4164" y="526"/>
                    </a:lnTo>
                    <a:lnTo>
                      <a:pt x="3794" y="312"/>
                    </a:lnTo>
                    <a:lnTo>
                      <a:pt x="3561" y="175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1917975" y="2498850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51"/>
                    </a:moveTo>
                    <a:cubicBezTo>
                      <a:pt x="993" y="251"/>
                      <a:pt x="1149" y="290"/>
                      <a:pt x="1265" y="348"/>
                    </a:cubicBezTo>
                    <a:cubicBezTo>
                      <a:pt x="1363" y="406"/>
                      <a:pt x="1421" y="465"/>
                      <a:pt x="1421" y="543"/>
                    </a:cubicBezTo>
                    <a:cubicBezTo>
                      <a:pt x="1421" y="620"/>
                      <a:pt x="1363" y="679"/>
                      <a:pt x="1265" y="737"/>
                    </a:cubicBezTo>
                    <a:cubicBezTo>
                      <a:pt x="1149" y="815"/>
                      <a:pt x="983" y="854"/>
                      <a:pt x="820" y="854"/>
                    </a:cubicBezTo>
                    <a:cubicBezTo>
                      <a:pt x="657" y="854"/>
                      <a:pt x="497" y="815"/>
                      <a:pt x="390" y="737"/>
                    </a:cubicBezTo>
                    <a:cubicBezTo>
                      <a:pt x="293" y="698"/>
                      <a:pt x="254" y="620"/>
                      <a:pt x="254" y="543"/>
                    </a:cubicBezTo>
                    <a:cubicBezTo>
                      <a:pt x="254" y="465"/>
                      <a:pt x="293" y="426"/>
                      <a:pt x="390" y="348"/>
                    </a:cubicBezTo>
                    <a:cubicBezTo>
                      <a:pt x="487" y="290"/>
                      <a:pt x="662" y="251"/>
                      <a:pt x="837" y="251"/>
                    </a:cubicBezTo>
                    <a:close/>
                    <a:moveTo>
                      <a:pt x="845" y="0"/>
                    </a:moveTo>
                    <a:cubicBezTo>
                      <a:pt x="660" y="0"/>
                      <a:pt x="472" y="39"/>
                      <a:pt x="312" y="115"/>
                    </a:cubicBezTo>
                    <a:cubicBezTo>
                      <a:pt x="351" y="154"/>
                      <a:pt x="351" y="212"/>
                      <a:pt x="312" y="251"/>
                    </a:cubicBezTo>
                    <a:cubicBezTo>
                      <a:pt x="293" y="309"/>
                      <a:pt x="254" y="309"/>
                      <a:pt x="215" y="309"/>
                    </a:cubicBezTo>
                    <a:cubicBezTo>
                      <a:pt x="195" y="309"/>
                      <a:pt x="176" y="309"/>
                      <a:pt x="176" y="270"/>
                    </a:cubicBezTo>
                    <a:lnTo>
                      <a:pt x="117" y="251"/>
                    </a:lnTo>
                    <a:cubicBezTo>
                      <a:pt x="59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368"/>
                      <a:pt x="1557" y="231"/>
                      <a:pt x="1382" y="134"/>
                    </a:cubicBezTo>
                    <a:cubicBezTo>
                      <a:pt x="1232" y="44"/>
                      <a:pt x="1040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1780825" y="24197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309" y="693"/>
                    </a:moveTo>
                    <a:cubicBezTo>
                      <a:pt x="332" y="712"/>
                      <a:pt x="359" y="731"/>
                      <a:pt x="389" y="750"/>
                    </a:cubicBezTo>
                    <a:cubicBezTo>
                      <a:pt x="402" y="758"/>
                      <a:pt x="416" y="765"/>
                      <a:pt x="429" y="772"/>
                    </a:cubicBezTo>
                    <a:lnTo>
                      <a:pt x="429" y="772"/>
                    </a:lnTo>
                    <a:cubicBezTo>
                      <a:pt x="429" y="771"/>
                      <a:pt x="429" y="770"/>
                      <a:pt x="428" y="769"/>
                    </a:cubicBezTo>
                    <a:cubicBezTo>
                      <a:pt x="401" y="714"/>
                      <a:pt x="355" y="698"/>
                      <a:pt x="309" y="693"/>
                    </a:cubicBezTo>
                    <a:close/>
                    <a:moveTo>
                      <a:pt x="1308" y="714"/>
                    </a:moveTo>
                    <a:cubicBezTo>
                      <a:pt x="1260" y="716"/>
                      <a:pt x="1220" y="743"/>
                      <a:pt x="1207" y="769"/>
                    </a:cubicBezTo>
                    <a:cubicBezTo>
                      <a:pt x="1206" y="772"/>
                      <a:pt x="1205" y="775"/>
                      <a:pt x="1204" y="778"/>
                    </a:cubicBezTo>
                    <a:lnTo>
                      <a:pt x="1204" y="778"/>
                    </a:lnTo>
                    <a:cubicBezTo>
                      <a:pt x="1225" y="770"/>
                      <a:pt x="1246" y="760"/>
                      <a:pt x="1265" y="750"/>
                    </a:cubicBezTo>
                    <a:cubicBezTo>
                      <a:pt x="1281" y="737"/>
                      <a:pt x="1295" y="725"/>
                      <a:pt x="1308" y="714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24"/>
                      <a:pt x="0" y="380"/>
                      <a:pt x="0" y="536"/>
                    </a:cubicBezTo>
                    <a:cubicBezTo>
                      <a:pt x="0" y="633"/>
                      <a:pt x="39" y="730"/>
                      <a:pt x="117" y="788"/>
                    </a:cubicBezTo>
                    <a:lnTo>
                      <a:pt x="253" y="691"/>
                    </a:lnTo>
                    <a:cubicBezTo>
                      <a:pt x="271" y="691"/>
                      <a:pt x="290" y="691"/>
                      <a:pt x="309" y="693"/>
                    </a:cubicBezTo>
                    <a:lnTo>
                      <a:pt x="309" y="693"/>
                    </a:lnTo>
                    <a:cubicBezTo>
                      <a:pt x="261" y="652"/>
                      <a:pt x="234" y="608"/>
                      <a:pt x="234" y="555"/>
                    </a:cubicBezTo>
                    <a:cubicBezTo>
                      <a:pt x="234" y="477"/>
                      <a:pt x="292" y="399"/>
                      <a:pt x="389" y="360"/>
                    </a:cubicBezTo>
                    <a:cubicBezTo>
                      <a:pt x="506" y="283"/>
                      <a:pt x="681" y="263"/>
                      <a:pt x="818" y="263"/>
                    </a:cubicBezTo>
                    <a:cubicBezTo>
                      <a:pt x="993" y="263"/>
                      <a:pt x="1129" y="283"/>
                      <a:pt x="1265" y="360"/>
                    </a:cubicBezTo>
                    <a:cubicBezTo>
                      <a:pt x="1362" y="399"/>
                      <a:pt x="1401" y="477"/>
                      <a:pt x="1401" y="555"/>
                    </a:cubicBezTo>
                    <a:cubicBezTo>
                      <a:pt x="1401" y="620"/>
                      <a:pt x="1374" y="658"/>
                      <a:pt x="1308" y="714"/>
                    </a:cubicBezTo>
                    <a:lnTo>
                      <a:pt x="1308" y="714"/>
                    </a:lnTo>
                    <a:cubicBezTo>
                      <a:pt x="1310" y="714"/>
                      <a:pt x="1313" y="714"/>
                      <a:pt x="1315" y="714"/>
                    </a:cubicBezTo>
                    <a:cubicBezTo>
                      <a:pt x="1336" y="714"/>
                      <a:pt x="1359" y="719"/>
                      <a:pt x="1382" y="730"/>
                    </a:cubicBezTo>
                    <a:lnTo>
                      <a:pt x="1518" y="78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  <a:moveTo>
                      <a:pt x="429" y="772"/>
                    </a:moveTo>
                    <a:lnTo>
                      <a:pt x="429" y="772"/>
                    </a:lnTo>
                    <a:cubicBezTo>
                      <a:pt x="448" y="830"/>
                      <a:pt x="447" y="887"/>
                      <a:pt x="389" y="944"/>
                    </a:cubicBezTo>
                    <a:lnTo>
                      <a:pt x="331" y="964"/>
                    </a:lnTo>
                    <a:cubicBezTo>
                      <a:pt x="487" y="1041"/>
                      <a:pt x="642" y="1061"/>
                      <a:pt x="818" y="1061"/>
                    </a:cubicBezTo>
                    <a:cubicBezTo>
                      <a:pt x="993" y="1061"/>
                      <a:pt x="1168" y="1041"/>
                      <a:pt x="1304" y="964"/>
                    </a:cubicBezTo>
                    <a:lnTo>
                      <a:pt x="1265" y="944"/>
                    </a:lnTo>
                    <a:cubicBezTo>
                      <a:pt x="1209" y="925"/>
                      <a:pt x="1189" y="853"/>
                      <a:pt x="1204" y="778"/>
                    </a:cubicBezTo>
                    <a:lnTo>
                      <a:pt x="1204" y="778"/>
                    </a:lnTo>
                    <a:cubicBezTo>
                      <a:pt x="1088" y="827"/>
                      <a:pt x="949" y="852"/>
                      <a:pt x="813" y="852"/>
                    </a:cubicBezTo>
                    <a:cubicBezTo>
                      <a:pt x="671" y="852"/>
                      <a:pt x="533" y="825"/>
                      <a:pt x="429" y="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1810975" y="2437850"/>
                <a:ext cx="115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769" extrusionOk="0">
                    <a:moveTo>
                      <a:pt x="103" y="0"/>
                    </a:moveTo>
                    <a:cubicBezTo>
                      <a:pt x="71" y="0"/>
                      <a:pt x="43" y="22"/>
                      <a:pt x="20" y="45"/>
                    </a:cubicBezTo>
                    <a:cubicBezTo>
                      <a:pt x="1" y="103"/>
                      <a:pt x="1" y="162"/>
                      <a:pt x="78" y="220"/>
                    </a:cubicBezTo>
                    <a:lnTo>
                      <a:pt x="117" y="240"/>
                    </a:lnTo>
                    <a:lnTo>
                      <a:pt x="4397" y="2730"/>
                    </a:lnTo>
                    <a:lnTo>
                      <a:pt x="4456" y="2749"/>
                    </a:lnTo>
                    <a:cubicBezTo>
                      <a:pt x="4475" y="2749"/>
                      <a:pt x="4495" y="2769"/>
                      <a:pt x="4495" y="2769"/>
                    </a:cubicBezTo>
                    <a:cubicBezTo>
                      <a:pt x="4553" y="2769"/>
                      <a:pt x="4573" y="2749"/>
                      <a:pt x="4592" y="2730"/>
                    </a:cubicBezTo>
                    <a:cubicBezTo>
                      <a:pt x="4611" y="2671"/>
                      <a:pt x="4611" y="2632"/>
                      <a:pt x="4573" y="2574"/>
                    </a:cubicBezTo>
                    <a:lnTo>
                      <a:pt x="4553" y="2555"/>
                    </a:lnTo>
                    <a:lnTo>
                      <a:pt x="312" y="123"/>
                    </a:lnTo>
                    <a:lnTo>
                      <a:pt x="176" y="45"/>
                    </a:lnTo>
                    <a:cubicBezTo>
                      <a:pt x="151" y="12"/>
                      <a:pt x="12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1703500" y="2436825"/>
                <a:ext cx="875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2129" extrusionOk="0">
                    <a:moveTo>
                      <a:pt x="3354" y="1"/>
                    </a:moveTo>
                    <a:cubicBezTo>
                      <a:pt x="3338" y="1"/>
                      <a:pt x="3322" y="3"/>
                      <a:pt x="3307" y="8"/>
                    </a:cubicBezTo>
                    <a:lnTo>
                      <a:pt x="3152" y="105"/>
                    </a:lnTo>
                    <a:lnTo>
                      <a:pt x="39" y="1915"/>
                    </a:lnTo>
                    <a:cubicBezTo>
                      <a:pt x="20" y="1915"/>
                      <a:pt x="20" y="1934"/>
                      <a:pt x="0" y="1934"/>
                    </a:cubicBezTo>
                    <a:cubicBezTo>
                      <a:pt x="20" y="1993"/>
                      <a:pt x="20" y="2031"/>
                      <a:pt x="39" y="2090"/>
                    </a:cubicBezTo>
                    <a:cubicBezTo>
                      <a:pt x="78" y="2129"/>
                      <a:pt x="117" y="2129"/>
                      <a:pt x="136" y="2129"/>
                    </a:cubicBezTo>
                    <a:cubicBezTo>
                      <a:pt x="175" y="2129"/>
                      <a:pt x="195" y="2129"/>
                      <a:pt x="195" y="2109"/>
                    </a:cubicBezTo>
                    <a:lnTo>
                      <a:pt x="272" y="2051"/>
                    </a:lnTo>
                    <a:lnTo>
                      <a:pt x="3385" y="261"/>
                    </a:lnTo>
                    <a:lnTo>
                      <a:pt x="3424" y="242"/>
                    </a:lnTo>
                    <a:cubicBezTo>
                      <a:pt x="3482" y="203"/>
                      <a:pt x="3502" y="144"/>
                      <a:pt x="3482" y="67"/>
                    </a:cubicBezTo>
                    <a:cubicBezTo>
                      <a:pt x="3453" y="23"/>
                      <a:pt x="3402" y="1"/>
                      <a:pt x="3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1251650" y="2196375"/>
                <a:ext cx="426075" cy="247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918" extrusionOk="0">
                    <a:moveTo>
                      <a:pt x="134" y="1"/>
                    </a:moveTo>
                    <a:cubicBezTo>
                      <a:pt x="98" y="1"/>
                      <a:pt x="55" y="27"/>
                      <a:pt x="20" y="74"/>
                    </a:cubicBezTo>
                    <a:cubicBezTo>
                      <a:pt x="0" y="113"/>
                      <a:pt x="0" y="190"/>
                      <a:pt x="78" y="249"/>
                    </a:cubicBezTo>
                    <a:lnTo>
                      <a:pt x="2024" y="1358"/>
                    </a:lnTo>
                    <a:lnTo>
                      <a:pt x="16829" y="9918"/>
                    </a:lnTo>
                    <a:cubicBezTo>
                      <a:pt x="16887" y="9879"/>
                      <a:pt x="16926" y="9860"/>
                      <a:pt x="16985" y="9801"/>
                    </a:cubicBezTo>
                    <a:cubicBezTo>
                      <a:pt x="17004" y="9782"/>
                      <a:pt x="17023" y="9782"/>
                      <a:pt x="17043" y="9762"/>
                    </a:cubicBezTo>
                    <a:lnTo>
                      <a:pt x="2257" y="1222"/>
                    </a:lnTo>
                    <a:lnTo>
                      <a:pt x="195" y="35"/>
                    </a:lnTo>
                    <a:cubicBezTo>
                      <a:pt x="180" y="12"/>
                      <a:pt x="158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1669925" y="2438475"/>
                <a:ext cx="41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71" extrusionOk="0">
                    <a:moveTo>
                      <a:pt x="837" y="215"/>
                    </a:moveTo>
                    <a:cubicBezTo>
                      <a:pt x="993" y="215"/>
                      <a:pt x="1149" y="273"/>
                      <a:pt x="1265" y="312"/>
                    </a:cubicBezTo>
                    <a:cubicBezTo>
                      <a:pt x="1363" y="370"/>
                      <a:pt x="1421" y="429"/>
                      <a:pt x="1421" y="506"/>
                    </a:cubicBezTo>
                    <a:cubicBezTo>
                      <a:pt x="1421" y="584"/>
                      <a:pt x="1363" y="623"/>
                      <a:pt x="1265" y="701"/>
                    </a:cubicBezTo>
                    <a:cubicBezTo>
                      <a:pt x="1149" y="779"/>
                      <a:pt x="983" y="818"/>
                      <a:pt x="820" y="818"/>
                    </a:cubicBezTo>
                    <a:cubicBezTo>
                      <a:pt x="657" y="818"/>
                      <a:pt x="497" y="779"/>
                      <a:pt x="390" y="701"/>
                    </a:cubicBezTo>
                    <a:cubicBezTo>
                      <a:pt x="292" y="662"/>
                      <a:pt x="254" y="584"/>
                      <a:pt x="254" y="506"/>
                    </a:cubicBezTo>
                    <a:cubicBezTo>
                      <a:pt x="254" y="429"/>
                      <a:pt x="292" y="390"/>
                      <a:pt x="390" y="312"/>
                    </a:cubicBezTo>
                    <a:cubicBezTo>
                      <a:pt x="506" y="234"/>
                      <a:pt x="682" y="215"/>
                      <a:pt x="837" y="215"/>
                    </a:cubicBezTo>
                    <a:close/>
                    <a:moveTo>
                      <a:pt x="839" y="0"/>
                    </a:moveTo>
                    <a:cubicBezTo>
                      <a:pt x="668" y="0"/>
                      <a:pt x="497" y="34"/>
                      <a:pt x="351" y="98"/>
                    </a:cubicBezTo>
                    <a:cubicBezTo>
                      <a:pt x="312" y="98"/>
                      <a:pt x="292" y="117"/>
                      <a:pt x="273" y="137"/>
                    </a:cubicBezTo>
                    <a:cubicBezTo>
                      <a:pt x="195" y="137"/>
                      <a:pt x="156" y="195"/>
                      <a:pt x="117" y="234"/>
                    </a:cubicBezTo>
                    <a:cubicBezTo>
                      <a:pt x="59" y="312"/>
                      <a:pt x="1" y="409"/>
                      <a:pt x="1" y="526"/>
                    </a:cubicBezTo>
                    <a:cubicBezTo>
                      <a:pt x="1" y="681"/>
                      <a:pt x="98" y="818"/>
                      <a:pt x="273" y="915"/>
                    </a:cubicBezTo>
                    <a:cubicBezTo>
                      <a:pt x="448" y="1012"/>
                      <a:pt x="643" y="1071"/>
                      <a:pt x="837" y="1071"/>
                    </a:cubicBezTo>
                    <a:cubicBezTo>
                      <a:pt x="1032" y="1071"/>
                      <a:pt x="1246" y="1012"/>
                      <a:pt x="1382" y="915"/>
                    </a:cubicBezTo>
                    <a:cubicBezTo>
                      <a:pt x="1557" y="818"/>
                      <a:pt x="1654" y="681"/>
                      <a:pt x="1654" y="526"/>
                    </a:cubicBezTo>
                    <a:cubicBezTo>
                      <a:pt x="1654" y="390"/>
                      <a:pt x="1557" y="234"/>
                      <a:pt x="1382" y="137"/>
                    </a:cubicBezTo>
                    <a:cubicBezTo>
                      <a:pt x="1227" y="44"/>
                      <a:pt x="1033" y="0"/>
                      <a:pt x="8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1149025" y="22485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187" y="730"/>
                    </a:moveTo>
                    <a:cubicBezTo>
                      <a:pt x="1187" y="730"/>
                      <a:pt x="1182" y="730"/>
                      <a:pt x="1177" y="735"/>
                    </a:cubicBezTo>
                    <a:lnTo>
                      <a:pt x="1177" y="735"/>
                    </a:lnTo>
                    <a:cubicBezTo>
                      <a:pt x="1180" y="734"/>
                      <a:pt x="1184" y="732"/>
                      <a:pt x="1187" y="730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73" y="924"/>
                    </a:cubicBezTo>
                    <a:cubicBezTo>
                      <a:pt x="428" y="1022"/>
                      <a:pt x="623" y="1080"/>
                      <a:pt x="818" y="1080"/>
                    </a:cubicBezTo>
                    <a:cubicBezTo>
                      <a:pt x="993" y="1080"/>
                      <a:pt x="1129" y="1061"/>
                      <a:pt x="1284" y="983"/>
                    </a:cubicBezTo>
                    <a:lnTo>
                      <a:pt x="1246" y="963"/>
                    </a:lnTo>
                    <a:cubicBezTo>
                      <a:pt x="1168" y="886"/>
                      <a:pt x="1148" y="808"/>
                      <a:pt x="1168" y="769"/>
                    </a:cubicBezTo>
                    <a:cubicBezTo>
                      <a:pt x="1168" y="750"/>
                      <a:pt x="1172" y="740"/>
                      <a:pt x="1177" y="735"/>
                    </a:cubicBezTo>
                    <a:lnTo>
                      <a:pt x="1177" y="735"/>
                    </a:lnTo>
                    <a:cubicBezTo>
                      <a:pt x="1067" y="792"/>
                      <a:pt x="940" y="816"/>
                      <a:pt x="812" y="816"/>
                    </a:cubicBezTo>
                    <a:cubicBezTo>
                      <a:pt x="647" y="816"/>
                      <a:pt x="480" y="775"/>
                      <a:pt x="351" y="710"/>
                    </a:cubicBezTo>
                    <a:cubicBezTo>
                      <a:pt x="253" y="672"/>
                      <a:pt x="214" y="594"/>
                      <a:pt x="214" y="516"/>
                    </a:cubicBezTo>
                    <a:cubicBezTo>
                      <a:pt x="214" y="438"/>
                      <a:pt x="273" y="399"/>
                      <a:pt x="351" y="321"/>
                    </a:cubicBezTo>
                    <a:cubicBezTo>
                      <a:pt x="487" y="244"/>
                      <a:pt x="642" y="224"/>
                      <a:pt x="798" y="224"/>
                    </a:cubicBezTo>
                    <a:cubicBezTo>
                      <a:pt x="973" y="224"/>
                      <a:pt x="1109" y="244"/>
                      <a:pt x="1226" y="321"/>
                    </a:cubicBezTo>
                    <a:cubicBezTo>
                      <a:pt x="1323" y="360"/>
                      <a:pt x="1382" y="438"/>
                      <a:pt x="1382" y="516"/>
                    </a:cubicBezTo>
                    <a:cubicBezTo>
                      <a:pt x="1382" y="594"/>
                      <a:pt x="1323" y="633"/>
                      <a:pt x="1226" y="710"/>
                    </a:cubicBezTo>
                    <a:cubicBezTo>
                      <a:pt x="1265" y="710"/>
                      <a:pt x="1304" y="710"/>
                      <a:pt x="1323" y="730"/>
                    </a:cubicBezTo>
                    <a:lnTo>
                      <a:pt x="1498" y="827"/>
                    </a:lnTo>
                    <a:cubicBezTo>
                      <a:pt x="1596" y="730"/>
                      <a:pt x="1654" y="633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1430625" y="2410200"/>
                <a:ext cx="4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4" extrusionOk="0">
                    <a:moveTo>
                      <a:pt x="818" y="256"/>
                    </a:moveTo>
                    <a:cubicBezTo>
                      <a:pt x="993" y="256"/>
                      <a:pt x="1129" y="275"/>
                      <a:pt x="1265" y="353"/>
                    </a:cubicBezTo>
                    <a:cubicBezTo>
                      <a:pt x="1363" y="392"/>
                      <a:pt x="1402" y="470"/>
                      <a:pt x="1402" y="548"/>
                    </a:cubicBezTo>
                    <a:cubicBezTo>
                      <a:pt x="1402" y="626"/>
                      <a:pt x="1363" y="665"/>
                      <a:pt x="1265" y="742"/>
                    </a:cubicBezTo>
                    <a:cubicBezTo>
                      <a:pt x="1139" y="810"/>
                      <a:pt x="974" y="845"/>
                      <a:pt x="813" y="845"/>
                    </a:cubicBezTo>
                    <a:cubicBezTo>
                      <a:pt x="653" y="845"/>
                      <a:pt x="497" y="810"/>
                      <a:pt x="390" y="742"/>
                    </a:cubicBezTo>
                    <a:cubicBezTo>
                      <a:pt x="293" y="684"/>
                      <a:pt x="234" y="626"/>
                      <a:pt x="234" y="548"/>
                    </a:cubicBezTo>
                    <a:cubicBezTo>
                      <a:pt x="234" y="470"/>
                      <a:pt x="293" y="431"/>
                      <a:pt x="390" y="353"/>
                    </a:cubicBezTo>
                    <a:cubicBezTo>
                      <a:pt x="487" y="295"/>
                      <a:pt x="643" y="256"/>
                      <a:pt x="818" y="256"/>
                    </a:cubicBezTo>
                    <a:close/>
                    <a:moveTo>
                      <a:pt x="818" y="1"/>
                    </a:moveTo>
                    <a:cubicBezTo>
                      <a:pt x="630" y="1"/>
                      <a:pt x="443" y="35"/>
                      <a:pt x="293" y="100"/>
                    </a:cubicBezTo>
                    <a:lnTo>
                      <a:pt x="332" y="120"/>
                    </a:lnTo>
                    <a:cubicBezTo>
                      <a:pt x="370" y="178"/>
                      <a:pt x="409" y="275"/>
                      <a:pt x="351" y="334"/>
                    </a:cubicBezTo>
                    <a:cubicBezTo>
                      <a:pt x="332" y="373"/>
                      <a:pt x="273" y="373"/>
                      <a:pt x="254" y="373"/>
                    </a:cubicBezTo>
                    <a:cubicBezTo>
                      <a:pt x="234" y="373"/>
                      <a:pt x="215" y="373"/>
                      <a:pt x="215" y="353"/>
                    </a:cubicBezTo>
                    <a:lnTo>
                      <a:pt x="98" y="275"/>
                    </a:lnTo>
                    <a:cubicBezTo>
                      <a:pt x="40" y="353"/>
                      <a:pt x="1" y="431"/>
                      <a:pt x="1" y="528"/>
                    </a:cubicBezTo>
                    <a:cubicBezTo>
                      <a:pt x="1" y="665"/>
                      <a:pt x="98" y="820"/>
                      <a:pt x="254" y="918"/>
                    </a:cubicBezTo>
                    <a:cubicBezTo>
                      <a:pt x="429" y="1015"/>
                      <a:pt x="623" y="1054"/>
                      <a:pt x="818" y="1054"/>
                    </a:cubicBezTo>
                    <a:cubicBezTo>
                      <a:pt x="1012" y="1054"/>
                      <a:pt x="1226" y="1015"/>
                      <a:pt x="1382" y="918"/>
                    </a:cubicBezTo>
                    <a:cubicBezTo>
                      <a:pt x="1557" y="820"/>
                      <a:pt x="1654" y="665"/>
                      <a:pt x="1654" y="528"/>
                    </a:cubicBezTo>
                    <a:cubicBezTo>
                      <a:pt x="1654" y="373"/>
                      <a:pt x="1557" y="237"/>
                      <a:pt x="1382" y="120"/>
                    </a:cubicBezTo>
                    <a:cubicBezTo>
                      <a:pt x="1221" y="39"/>
                      <a:pt x="1019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1353775" y="2411300"/>
                <a:ext cx="413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9" extrusionOk="0">
                    <a:moveTo>
                      <a:pt x="799" y="251"/>
                    </a:moveTo>
                    <a:cubicBezTo>
                      <a:pt x="974" y="251"/>
                      <a:pt x="1129" y="290"/>
                      <a:pt x="1246" y="348"/>
                    </a:cubicBezTo>
                    <a:cubicBezTo>
                      <a:pt x="1343" y="407"/>
                      <a:pt x="1382" y="484"/>
                      <a:pt x="1382" y="543"/>
                    </a:cubicBezTo>
                    <a:cubicBezTo>
                      <a:pt x="1382" y="621"/>
                      <a:pt x="1343" y="679"/>
                      <a:pt x="1246" y="737"/>
                    </a:cubicBezTo>
                    <a:cubicBezTo>
                      <a:pt x="1120" y="815"/>
                      <a:pt x="954" y="854"/>
                      <a:pt x="794" y="854"/>
                    </a:cubicBezTo>
                    <a:cubicBezTo>
                      <a:pt x="633" y="854"/>
                      <a:pt x="478" y="815"/>
                      <a:pt x="371" y="737"/>
                    </a:cubicBezTo>
                    <a:cubicBezTo>
                      <a:pt x="273" y="698"/>
                      <a:pt x="215" y="621"/>
                      <a:pt x="215" y="543"/>
                    </a:cubicBezTo>
                    <a:cubicBezTo>
                      <a:pt x="215" y="484"/>
                      <a:pt x="273" y="426"/>
                      <a:pt x="371" y="348"/>
                    </a:cubicBezTo>
                    <a:cubicBezTo>
                      <a:pt x="487" y="309"/>
                      <a:pt x="643" y="251"/>
                      <a:pt x="799" y="251"/>
                    </a:cubicBezTo>
                    <a:close/>
                    <a:moveTo>
                      <a:pt x="845" y="0"/>
                    </a:moveTo>
                    <a:cubicBezTo>
                      <a:pt x="661" y="0"/>
                      <a:pt x="473" y="39"/>
                      <a:pt x="312" y="115"/>
                    </a:cubicBezTo>
                    <a:cubicBezTo>
                      <a:pt x="371" y="154"/>
                      <a:pt x="390" y="231"/>
                      <a:pt x="371" y="290"/>
                    </a:cubicBezTo>
                    <a:cubicBezTo>
                      <a:pt x="351" y="329"/>
                      <a:pt x="293" y="329"/>
                      <a:pt x="273" y="329"/>
                    </a:cubicBezTo>
                    <a:cubicBezTo>
                      <a:pt x="254" y="329"/>
                      <a:pt x="215" y="329"/>
                      <a:pt x="215" y="309"/>
                    </a:cubicBezTo>
                    <a:lnTo>
                      <a:pt x="118" y="251"/>
                    </a:lnTo>
                    <a:cubicBezTo>
                      <a:pt x="40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29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5" y="679"/>
                      <a:pt x="1655" y="523"/>
                    </a:cubicBezTo>
                    <a:cubicBezTo>
                      <a:pt x="1655" y="387"/>
                      <a:pt x="1557" y="231"/>
                      <a:pt x="1382" y="134"/>
                    </a:cubicBezTo>
                    <a:cubicBezTo>
                      <a:pt x="1232" y="44"/>
                      <a:pt x="1041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1357675" y="248855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798" y="254"/>
                    </a:moveTo>
                    <a:cubicBezTo>
                      <a:pt x="973" y="254"/>
                      <a:pt x="1110" y="274"/>
                      <a:pt x="1226" y="352"/>
                    </a:cubicBezTo>
                    <a:cubicBezTo>
                      <a:pt x="1324" y="390"/>
                      <a:pt x="1382" y="468"/>
                      <a:pt x="1382" y="546"/>
                    </a:cubicBezTo>
                    <a:cubicBezTo>
                      <a:pt x="1382" y="624"/>
                      <a:pt x="1324" y="663"/>
                      <a:pt x="1226" y="741"/>
                    </a:cubicBezTo>
                    <a:cubicBezTo>
                      <a:pt x="1110" y="818"/>
                      <a:pt x="949" y="857"/>
                      <a:pt x="789" y="857"/>
                    </a:cubicBezTo>
                    <a:cubicBezTo>
                      <a:pt x="628" y="857"/>
                      <a:pt x="467" y="818"/>
                      <a:pt x="351" y="741"/>
                    </a:cubicBezTo>
                    <a:cubicBezTo>
                      <a:pt x="253" y="702"/>
                      <a:pt x="215" y="624"/>
                      <a:pt x="215" y="546"/>
                    </a:cubicBezTo>
                    <a:cubicBezTo>
                      <a:pt x="215" y="468"/>
                      <a:pt x="253" y="429"/>
                      <a:pt x="351" y="352"/>
                    </a:cubicBezTo>
                    <a:cubicBezTo>
                      <a:pt x="487" y="313"/>
                      <a:pt x="623" y="254"/>
                      <a:pt x="798" y="254"/>
                    </a:cubicBezTo>
                    <a:close/>
                    <a:moveTo>
                      <a:pt x="818" y="1"/>
                    </a:moveTo>
                    <a:cubicBezTo>
                      <a:pt x="638" y="1"/>
                      <a:pt x="458" y="35"/>
                      <a:pt x="312" y="99"/>
                    </a:cubicBezTo>
                    <a:lnTo>
                      <a:pt x="331" y="138"/>
                    </a:lnTo>
                    <a:cubicBezTo>
                      <a:pt x="370" y="176"/>
                      <a:pt x="409" y="254"/>
                      <a:pt x="370" y="313"/>
                    </a:cubicBezTo>
                    <a:cubicBezTo>
                      <a:pt x="351" y="352"/>
                      <a:pt x="312" y="352"/>
                      <a:pt x="273" y="352"/>
                    </a:cubicBezTo>
                    <a:cubicBezTo>
                      <a:pt x="253" y="352"/>
                      <a:pt x="234" y="352"/>
                      <a:pt x="234" y="332"/>
                    </a:cubicBezTo>
                    <a:lnTo>
                      <a:pt x="117" y="254"/>
                    </a:lnTo>
                    <a:cubicBezTo>
                      <a:pt x="39" y="332"/>
                      <a:pt x="1" y="429"/>
                      <a:pt x="1" y="527"/>
                    </a:cubicBezTo>
                    <a:cubicBezTo>
                      <a:pt x="1" y="663"/>
                      <a:pt x="98" y="818"/>
                      <a:pt x="253" y="916"/>
                    </a:cubicBezTo>
                    <a:cubicBezTo>
                      <a:pt x="429" y="1013"/>
                      <a:pt x="623" y="1052"/>
                      <a:pt x="818" y="1052"/>
                    </a:cubicBezTo>
                    <a:cubicBezTo>
                      <a:pt x="1012" y="1052"/>
                      <a:pt x="1226" y="1013"/>
                      <a:pt x="1382" y="916"/>
                    </a:cubicBezTo>
                    <a:cubicBezTo>
                      <a:pt x="1557" y="818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382" y="138"/>
                    </a:cubicBezTo>
                    <a:cubicBezTo>
                      <a:pt x="1227" y="45"/>
                      <a:pt x="1022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1177725" y="2309350"/>
                <a:ext cx="413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0" extrusionOk="0">
                    <a:moveTo>
                      <a:pt x="798" y="243"/>
                    </a:moveTo>
                    <a:cubicBezTo>
                      <a:pt x="973" y="243"/>
                      <a:pt x="1109" y="282"/>
                      <a:pt x="1226" y="341"/>
                    </a:cubicBezTo>
                    <a:cubicBezTo>
                      <a:pt x="1323" y="399"/>
                      <a:pt x="1382" y="477"/>
                      <a:pt x="1382" y="535"/>
                    </a:cubicBezTo>
                    <a:cubicBezTo>
                      <a:pt x="1382" y="613"/>
                      <a:pt x="1323" y="671"/>
                      <a:pt x="1226" y="730"/>
                    </a:cubicBezTo>
                    <a:cubicBezTo>
                      <a:pt x="1119" y="808"/>
                      <a:pt x="963" y="846"/>
                      <a:pt x="803" y="846"/>
                    </a:cubicBezTo>
                    <a:cubicBezTo>
                      <a:pt x="642" y="846"/>
                      <a:pt x="477" y="808"/>
                      <a:pt x="350" y="730"/>
                    </a:cubicBezTo>
                    <a:cubicBezTo>
                      <a:pt x="253" y="691"/>
                      <a:pt x="214" y="613"/>
                      <a:pt x="214" y="535"/>
                    </a:cubicBezTo>
                    <a:cubicBezTo>
                      <a:pt x="214" y="477"/>
                      <a:pt x="253" y="418"/>
                      <a:pt x="350" y="341"/>
                    </a:cubicBezTo>
                    <a:cubicBezTo>
                      <a:pt x="487" y="263"/>
                      <a:pt x="642" y="243"/>
                      <a:pt x="798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53" y="924"/>
                    </a:cubicBezTo>
                    <a:cubicBezTo>
                      <a:pt x="428" y="1022"/>
                      <a:pt x="623" y="1080"/>
                      <a:pt x="817" y="1080"/>
                    </a:cubicBezTo>
                    <a:cubicBezTo>
                      <a:pt x="992" y="1080"/>
                      <a:pt x="1187" y="1022"/>
                      <a:pt x="1323" y="983"/>
                    </a:cubicBezTo>
                    <a:lnTo>
                      <a:pt x="1284" y="963"/>
                    </a:lnTo>
                    <a:cubicBezTo>
                      <a:pt x="1187" y="924"/>
                      <a:pt x="1187" y="866"/>
                      <a:pt x="1206" y="788"/>
                    </a:cubicBezTo>
                    <a:cubicBezTo>
                      <a:pt x="1221" y="744"/>
                      <a:pt x="1268" y="722"/>
                      <a:pt x="1324" y="722"/>
                    </a:cubicBezTo>
                    <a:cubicBezTo>
                      <a:pt x="1343" y="722"/>
                      <a:pt x="1362" y="725"/>
                      <a:pt x="1382" y="730"/>
                    </a:cubicBezTo>
                    <a:lnTo>
                      <a:pt x="1518" y="808"/>
                    </a:lnTo>
                    <a:cubicBezTo>
                      <a:pt x="1596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6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1320225" y="2208150"/>
                <a:ext cx="525300" cy="130650"/>
              </a:xfrm>
              <a:custGeom>
                <a:avLst/>
                <a:gdLst/>
                <a:ahLst/>
                <a:cxnLst/>
                <a:rect l="l" t="t" r="r" b="b"/>
                <a:pathLst>
                  <a:path w="21012" h="5226" extrusionOk="0">
                    <a:moveTo>
                      <a:pt x="127" y="0"/>
                    </a:moveTo>
                    <a:cubicBezTo>
                      <a:pt x="91" y="0"/>
                      <a:pt x="52" y="18"/>
                      <a:pt x="39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273" y="323"/>
                    </a:lnTo>
                    <a:lnTo>
                      <a:pt x="8716" y="5206"/>
                    </a:lnTo>
                    <a:cubicBezTo>
                      <a:pt x="8736" y="5206"/>
                      <a:pt x="8755" y="5225"/>
                      <a:pt x="8755" y="5225"/>
                    </a:cubicBezTo>
                    <a:lnTo>
                      <a:pt x="20895" y="5225"/>
                    </a:lnTo>
                    <a:cubicBezTo>
                      <a:pt x="20973" y="5225"/>
                      <a:pt x="21012" y="5167"/>
                      <a:pt x="21012" y="5108"/>
                    </a:cubicBezTo>
                    <a:cubicBezTo>
                      <a:pt x="21012" y="5031"/>
                      <a:pt x="20973" y="4972"/>
                      <a:pt x="20895" y="4972"/>
                    </a:cubicBezTo>
                    <a:lnTo>
                      <a:pt x="8794" y="4972"/>
                    </a:lnTo>
                    <a:lnTo>
                      <a:pt x="487" y="186"/>
                    </a:lnTo>
                    <a:lnTo>
                      <a:pt x="176" y="11"/>
                    </a:lnTo>
                    <a:cubicBezTo>
                      <a:pt x="163" y="5"/>
                      <a:pt x="145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1177725" y="2265800"/>
                <a:ext cx="26170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0468" h="6149" extrusionOk="0">
                    <a:moveTo>
                      <a:pt x="98" y="1"/>
                    </a:moveTo>
                    <a:cubicBezTo>
                      <a:pt x="59" y="1"/>
                      <a:pt x="59" y="1"/>
                      <a:pt x="39" y="20"/>
                    </a:cubicBezTo>
                    <a:cubicBezTo>
                      <a:pt x="20" y="20"/>
                      <a:pt x="20" y="40"/>
                      <a:pt x="20" y="40"/>
                    </a:cubicBezTo>
                    <a:cubicBezTo>
                      <a:pt x="0" y="98"/>
                      <a:pt x="0" y="176"/>
                      <a:pt x="59" y="215"/>
                    </a:cubicBezTo>
                    <a:lnTo>
                      <a:pt x="117" y="234"/>
                    </a:lnTo>
                    <a:lnTo>
                      <a:pt x="3171" y="2024"/>
                    </a:lnTo>
                    <a:cubicBezTo>
                      <a:pt x="3171" y="1946"/>
                      <a:pt x="3230" y="1888"/>
                      <a:pt x="3308" y="1888"/>
                    </a:cubicBezTo>
                    <a:cubicBezTo>
                      <a:pt x="3366" y="1888"/>
                      <a:pt x="3424" y="1946"/>
                      <a:pt x="3424" y="2024"/>
                    </a:cubicBezTo>
                    <a:lnTo>
                      <a:pt x="3424" y="2160"/>
                    </a:lnTo>
                    <a:lnTo>
                      <a:pt x="10175" y="6051"/>
                    </a:lnTo>
                    <a:lnTo>
                      <a:pt x="10311" y="6129"/>
                    </a:lnTo>
                    <a:cubicBezTo>
                      <a:pt x="10331" y="6129"/>
                      <a:pt x="10350" y="6149"/>
                      <a:pt x="10350" y="6149"/>
                    </a:cubicBezTo>
                    <a:cubicBezTo>
                      <a:pt x="10389" y="6149"/>
                      <a:pt x="10428" y="6129"/>
                      <a:pt x="10448" y="6110"/>
                    </a:cubicBezTo>
                    <a:cubicBezTo>
                      <a:pt x="10467" y="6051"/>
                      <a:pt x="10467" y="5974"/>
                      <a:pt x="10409" y="5935"/>
                    </a:cubicBezTo>
                    <a:lnTo>
                      <a:pt x="10350" y="5915"/>
                    </a:lnTo>
                    <a:lnTo>
                      <a:pt x="9008" y="5137"/>
                    </a:lnTo>
                    <a:lnTo>
                      <a:pt x="9008" y="5157"/>
                    </a:lnTo>
                    <a:cubicBezTo>
                      <a:pt x="9066" y="5234"/>
                      <a:pt x="8988" y="5273"/>
                      <a:pt x="8950" y="5273"/>
                    </a:cubicBezTo>
                    <a:cubicBezTo>
                      <a:pt x="8872" y="5273"/>
                      <a:pt x="8813" y="5234"/>
                      <a:pt x="8813" y="5157"/>
                    </a:cubicBezTo>
                    <a:lnTo>
                      <a:pt x="8813" y="4981"/>
                    </a:lnTo>
                    <a:lnTo>
                      <a:pt x="6420" y="3600"/>
                    </a:lnTo>
                    <a:lnTo>
                      <a:pt x="6420" y="3620"/>
                    </a:lnTo>
                    <a:cubicBezTo>
                      <a:pt x="6420" y="3697"/>
                      <a:pt x="6362" y="3736"/>
                      <a:pt x="6284" y="3736"/>
                    </a:cubicBezTo>
                    <a:cubicBezTo>
                      <a:pt x="6226" y="3736"/>
                      <a:pt x="6167" y="3697"/>
                      <a:pt x="6167" y="3620"/>
                    </a:cubicBezTo>
                    <a:lnTo>
                      <a:pt x="6167" y="3445"/>
                    </a:lnTo>
                    <a:lnTo>
                      <a:pt x="350" y="118"/>
                    </a:lnTo>
                    <a:lnTo>
                      <a:pt x="195" y="20"/>
                    </a:lnTo>
                    <a:cubicBezTo>
                      <a:pt x="156" y="1"/>
                      <a:pt x="136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1262825" y="2358225"/>
                <a:ext cx="997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472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3717" y="2413"/>
                    </a:lnTo>
                    <a:lnTo>
                      <a:pt x="3814" y="2452"/>
                    </a:lnTo>
                    <a:cubicBezTo>
                      <a:pt x="3833" y="2452"/>
                      <a:pt x="3853" y="2471"/>
                      <a:pt x="3853" y="2471"/>
                    </a:cubicBezTo>
                    <a:cubicBezTo>
                      <a:pt x="3911" y="2471"/>
                      <a:pt x="3931" y="2452"/>
                      <a:pt x="3950" y="2432"/>
                    </a:cubicBezTo>
                    <a:cubicBezTo>
                      <a:pt x="3989" y="2374"/>
                      <a:pt x="3989" y="2316"/>
                      <a:pt x="3911" y="22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1207375" y="2327925"/>
                <a:ext cx="506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349" extrusionOk="0">
                    <a:moveTo>
                      <a:pt x="123" y="0"/>
                    </a:moveTo>
                    <a:cubicBezTo>
                      <a:pt x="89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18" y="259"/>
                    </a:lnTo>
                    <a:lnTo>
                      <a:pt x="2024" y="1349"/>
                    </a:lnTo>
                    <a:lnTo>
                      <a:pt x="2024" y="1057"/>
                    </a:lnTo>
                    <a:lnTo>
                      <a:pt x="332" y="84"/>
                    </a:lnTo>
                    <a:lnTo>
                      <a:pt x="196" y="26"/>
                    </a:lnTo>
                    <a:cubicBezTo>
                      <a:pt x="171" y="10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1331900" y="2273100"/>
                <a:ext cx="63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45" extrusionOk="0">
                    <a:moveTo>
                      <a:pt x="117" y="1"/>
                    </a:moveTo>
                    <a:cubicBezTo>
                      <a:pt x="59" y="1"/>
                      <a:pt x="0" y="40"/>
                      <a:pt x="0" y="118"/>
                    </a:cubicBezTo>
                    <a:lnTo>
                      <a:pt x="0" y="17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05"/>
                      <a:pt x="59" y="3444"/>
                      <a:pt x="117" y="3444"/>
                    </a:cubicBezTo>
                    <a:cubicBezTo>
                      <a:pt x="195" y="3444"/>
                      <a:pt x="253" y="3405"/>
                      <a:pt x="253" y="3328"/>
                    </a:cubicBezTo>
                    <a:lnTo>
                      <a:pt x="253" y="3308"/>
                    </a:lnTo>
                    <a:lnTo>
                      <a:pt x="253" y="293"/>
                    </a:lnTo>
                    <a:lnTo>
                      <a:pt x="253" y="118"/>
                    </a:lnTo>
                    <a:cubicBezTo>
                      <a:pt x="253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1398050" y="2311525"/>
                <a:ext cx="6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64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15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25"/>
                      <a:pt x="59" y="3464"/>
                      <a:pt x="137" y="3464"/>
                    </a:cubicBezTo>
                    <a:cubicBezTo>
                      <a:pt x="195" y="3464"/>
                      <a:pt x="253" y="3425"/>
                      <a:pt x="253" y="3347"/>
                    </a:cubicBezTo>
                    <a:lnTo>
                      <a:pt x="253" y="3328"/>
                    </a:lnTo>
                    <a:lnTo>
                      <a:pt x="253" y="312"/>
                    </a:lnTo>
                    <a:lnTo>
                      <a:pt x="253" y="137"/>
                    </a:lnTo>
                    <a:cubicBezTo>
                      <a:pt x="253" y="40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1257000" y="2313975"/>
                <a:ext cx="109450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7393" extrusionOk="0">
                    <a:moveTo>
                      <a:pt x="137" y="0"/>
                    </a:moveTo>
                    <a:cubicBezTo>
                      <a:pt x="59" y="0"/>
                      <a:pt x="0" y="39"/>
                      <a:pt x="0" y="117"/>
                    </a:cubicBezTo>
                    <a:lnTo>
                      <a:pt x="0" y="1615"/>
                    </a:lnTo>
                    <a:lnTo>
                      <a:pt x="0" y="1907"/>
                    </a:lnTo>
                    <a:lnTo>
                      <a:pt x="0" y="4864"/>
                    </a:lnTo>
                    <a:cubicBezTo>
                      <a:pt x="0" y="4903"/>
                      <a:pt x="20" y="4922"/>
                      <a:pt x="59" y="4942"/>
                    </a:cubicBezTo>
                    <a:lnTo>
                      <a:pt x="4086" y="7296"/>
                    </a:lnTo>
                    <a:lnTo>
                      <a:pt x="4203" y="7354"/>
                    </a:lnTo>
                    <a:cubicBezTo>
                      <a:pt x="4242" y="7354"/>
                      <a:pt x="4261" y="7393"/>
                      <a:pt x="4261" y="7393"/>
                    </a:cubicBezTo>
                    <a:cubicBezTo>
                      <a:pt x="4300" y="7393"/>
                      <a:pt x="4339" y="7354"/>
                      <a:pt x="4358" y="7335"/>
                    </a:cubicBezTo>
                    <a:cubicBezTo>
                      <a:pt x="4378" y="7296"/>
                      <a:pt x="4378" y="7218"/>
                      <a:pt x="4300" y="7159"/>
                    </a:cubicBezTo>
                    <a:lnTo>
                      <a:pt x="4280" y="7140"/>
                    </a:lnTo>
                    <a:lnTo>
                      <a:pt x="234" y="4786"/>
                    </a:lnTo>
                    <a:lnTo>
                      <a:pt x="234" y="2062"/>
                    </a:lnTo>
                    <a:lnTo>
                      <a:pt x="234" y="1770"/>
                    </a:lnTo>
                    <a:lnTo>
                      <a:pt x="234" y="253"/>
                    </a:lnTo>
                    <a:lnTo>
                      <a:pt x="234" y="117"/>
                    </a:lnTo>
                    <a:cubicBezTo>
                      <a:pt x="253" y="39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1774025" y="2543350"/>
                <a:ext cx="31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611" extrusionOk="0">
                    <a:moveTo>
                      <a:pt x="1125" y="0"/>
                    </a:moveTo>
                    <a:cubicBezTo>
                      <a:pt x="1108" y="0"/>
                      <a:pt x="1090" y="3"/>
                      <a:pt x="1070" y="8"/>
                    </a:cubicBezTo>
                    <a:lnTo>
                      <a:pt x="914" y="86"/>
                    </a:lnTo>
                    <a:lnTo>
                      <a:pt x="0" y="611"/>
                    </a:lnTo>
                    <a:lnTo>
                      <a:pt x="486" y="611"/>
                    </a:lnTo>
                    <a:lnTo>
                      <a:pt x="1187" y="222"/>
                    </a:lnTo>
                    <a:cubicBezTo>
                      <a:pt x="1245" y="202"/>
                      <a:pt x="1265" y="125"/>
                      <a:pt x="1245" y="66"/>
                    </a:cubicBezTo>
                    <a:cubicBezTo>
                      <a:pt x="1216" y="22"/>
                      <a:pt x="1176" y="0"/>
                      <a:pt x="1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1108175" y="627225"/>
                <a:ext cx="16345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736" extrusionOk="0">
                    <a:moveTo>
                      <a:pt x="3152" y="0"/>
                    </a:moveTo>
                    <a:lnTo>
                      <a:pt x="2607" y="311"/>
                    </a:lnTo>
                    <a:lnTo>
                      <a:pt x="3988" y="1109"/>
                    </a:lnTo>
                    <a:cubicBezTo>
                      <a:pt x="4027" y="1148"/>
                      <a:pt x="4066" y="1206"/>
                      <a:pt x="4027" y="1284"/>
                    </a:cubicBezTo>
                    <a:cubicBezTo>
                      <a:pt x="4008" y="1342"/>
                      <a:pt x="3969" y="1342"/>
                      <a:pt x="3930" y="1342"/>
                    </a:cubicBezTo>
                    <a:cubicBezTo>
                      <a:pt x="3911" y="1342"/>
                      <a:pt x="3891" y="1342"/>
                      <a:pt x="3891" y="1304"/>
                    </a:cubicBezTo>
                    <a:lnTo>
                      <a:pt x="2374" y="428"/>
                    </a:lnTo>
                    <a:lnTo>
                      <a:pt x="895" y="1284"/>
                    </a:lnTo>
                    <a:lnTo>
                      <a:pt x="662" y="1440"/>
                    </a:lnTo>
                    <a:lnTo>
                      <a:pt x="0" y="1829"/>
                    </a:lnTo>
                    <a:lnTo>
                      <a:pt x="2335" y="3152"/>
                    </a:lnTo>
                    <a:lnTo>
                      <a:pt x="2568" y="3307"/>
                    </a:lnTo>
                    <a:lnTo>
                      <a:pt x="3346" y="3735"/>
                    </a:lnTo>
                    <a:lnTo>
                      <a:pt x="4222" y="3230"/>
                    </a:lnTo>
                    <a:lnTo>
                      <a:pt x="4475" y="3093"/>
                    </a:lnTo>
                    <a:lnTo>
                      <a:pt x="6537" y="1887"/>
                    </a:lnTo>
                    <a:lnTo>
                      <a:pt x="6031" y="1595"/>
                    </a:lnTo>
                    <a:lnTo>
                      <a:pt x="4942" y="2237"/>
                    </a:lnTo>
                    <a:lnTo>
                      <a:pt x="4767" y="2237"/>
                    </a:lnTo>
                    <a:cubicBezTo>
                      <a:pt x="4728" y="2237"/>
                      <a:pt x="4689" y="2218"/>
                      <a:pt x="4669" y="2198"/>
                    </a:cubicBezTo>
                    <a:cubicBezTo>
                      <a:pt x="4650" y="2140"/>
                      <a:pt x="4650" y="2062"/>
                      <a:pt x="4728" y="2023"/>
                    </a:cubicBezTo>
                    <a:lnTo>
                      <a:pt x="5700" y="1459"/>
                    </a:lnTo>
                    <a:lnTo>
                      <a:pt x="4922" y="992"/>
                    </a:lnTo>
                    <a:lnTo>
                      <a:pt x="4280" y="1362"/>
                    </a:lnTo>
                    <a:cubicBezTo>
                      <a:pt x="4261" y="1362"/>
                      <a:pt x="4241" y="1381"/>
                      <a:pt x="4241" y="1381"/>
                    </a:cubicBezTo>
                    <a:cubicBezTo>
                      <a:pt x="4183" y="1381"/>
                      <a:pt x="4164" y="1362"/>
                      <a:pt x="4144" y="1342"/>
                    </a:cubicBezTo>
                    <a:cubicBezTo>
                      <a:pt x="4105" y="1284"/>
                      <a:pt x="4105" y="1206"/>
                      <a:pt x="4183" y="1167"/>
                    </a:cubicBezTo>
                    <a:lnTo>
                      <a:pt x="4689" y="875"/>
                    </a:lnTo>
                    <a:lnTo>
                      <a:pt x="3969" y="467"/>
                    </a:lnTo>
                    <a:lnTo>
                      <a:pt x="3658" y="623"/>
                    </a:lnTo>
                    <a:cubicBezTo>
                      <a:pt x="3619" y="623"/>
                      <a:pt x="3599" y="661"/>
                      <a:pt x="3599" y="661"/>
                    </a:cubicBezTo>
                    <a:cubicBezTo>
                      <a:pt x="3541" y="661"/>
                      <a:pt x="3522" y="623"/>
                      <a:pt x="3502" y="603"/>
                    </a:cubicBezTo>
                    <a:cubicBezTo>
                      <a:pt x="3483" y="564"/>
                      <a:pt x="3483" y="486"/>
                      <a:pt x="3541" y="428"/>
                    </a:cubicBezTo>
                    <a:lnTo>
                      <a:pt x="3736" y="331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1224400" y="462325"/>
                <a:ext cx="38280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8834" extrusionOk="0">
                    <a:moveTo>
                      <a:pt x="14981" y="1"/>
                    </a:moveTo>
                    <a:lnTo>
                      <a:pt x="1051" y="8036"/>
                    </a:lnTo>
                    <a:lnTo>
                      <a:pt x="79" y="8619"/>
                    </a:lnTo>
                    <a:cubicBezTo>
                      <a:pt x="20" y="8639"/>
                      <a:pt x="1" y="8717"/>
                      <a:pt x="20" y="8794"/>
                    </a:cubicBezTo>
                    <a:cubicBezTo>
                      <a:pt x="40" y="8833"/>
                      <a:pt x="98" y="8833"/>
                      <a:pt x="118" y="8833"/>
                    </a:cubicBezTo>
                    <a:cubicBezTo>
                      <a:pt x="137" y="8833"/>
                      <a:pt x="176" y="8833"/>
                      <a:pt x="176" y="8814"/>
                    </a:cubicBezTo>
                    <a:lnTo>
                      <a:pt x="1265" y="8172"/>
                    </a:lnTo>
                    <a:lnTo>
                      <a:pt x="5234" y="5896"/>
                    </a:lnTo>
                    <a:cubicBezTo>
                      <a:pt x="5176" y="5896"/>
                      <a:pt x="5137" y="5837"/>
                      <a:pt x="5137" y="5779"/>
                    </a:cubicBezTo>
                    <a:cubicBezTo>
                      <a:pt x="5137" y="5701"/>
                      <a:pt x="5176" y="5643"/>
                      <a:pt x="5254" y="5643"/>
                    </a:cubicBezTo>
                    <a:lnTo>
                      <a:pt x="5662" y="5643"/>
                    </a:lnTo>
                    <a:lnTo>
                      <a:pt x="7900" y="4359"/>
                    </a:lnTo>
                    <a:cubicBezTo>
                      <a:pt x="7861" y="4359"/>
                      <a:pt x="7802" y="4320"/>
                      <a:pt x="7802" y="4242"/>
                    </a:cubicBezTo>
                    <a:cubicBezTo>
                      <a:pt x="7802" y="4164"/>
                      <a:pt x="7841" y="4125"/>
                      <a:pt x="7919" y="4125"/>
                    </a:cubicBezTo>
                    <a:lnTo>
                      <a:pt x="8328" y="4125"/>
                    </a:lnTo>
                    <a:lnTo>
                      <a:pt x="15312" y="79"/>
                    </a:lnTo>
                    <a:lnTo>
                      <a:pt x="15234" y="59"/>
                    </a:lnTo>
                    <a:lnTo>
                      <a:pt x="15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1604275" y="461850"/>
                <a:ext cx="42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876" extrusionOk="0">
                    <a:moveTo>
                      <a:pt x="0" y="0"/>
                    </a:moveTo>
                    <a:cubicBezTo>
                      <a:pt x="0" y="59"/>
                      <a:pt x="20" y="59"/>
                      <a:pt x="20" y="78"/>
                    </a:cubicBezTo>
                    <a:lnTo>
                      <a:pt x="98" y="98"/>
                    </a:lnTo>
                    <a:lnTo>
                      <a:pt x="1459" y="876"/>
                    </a:lnTo>
                    <a:lnTo>
                      <a:pt x="1712" y="74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1721475" y="462325"/>
                <a:ext cx="924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597" extrusionOk="0">
                    <a:moveTo>
                      <a:pt x="1" y="1"/>
                    </a:moveTo>
                    <a:lnTo>
                      <a:pt x="2763" y="1596"/>
                    </a:lnTo>
                    <a:lnTo>
                      <a:pt x="3697" y="1051"/>
                    </a:lnTo>
                    <a:lnTo>
                      <a:pt x="18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1632475" y="475475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5" y="214"/>
                    </a:lnTo>
                    <a:lnTo>
                      <a:pt x="312" y="350"/>
                    </a:lnTo>
                    <a:lnTo>
                      <a:pt x="1" y="525"/>
                    </a:lnTo>
                    <a:lnTo>
                      <a:pt x="3619" y="2626"/>
                    </a:lnTo>
                    <a:lnTo>
                      <a:pt x="4534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1209825" y="461850"/>
                <a:ext cx="34827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7977" extrusionOk="0">
                    <a:moveTo>
                      <a:pt x="13444" y="0"/>
                    </a:moveTo>
                    <a:lnTo>
                      <a:pt x="564" y="7452"/>
                    </a:lnTo>
                    <a:lnTo>
                      <a:pt x="78" y="7763"/>
                    </a:lnTo>
                    <a:cubicBezTo>
                      <a:pt x="20" y="7782"/>
                      <a:pt x="0" y="7860"/>
                      <a:pt x="20" y="7938"/>
                    </a:cubicBezTo>
                    <a:cubicBezTo>
                      <a:pt x="39" y="7977"/>
                      <a:pt x="98" y="7977"/>
                      <a:pt x="117" y="7977"/>
                    </a:cubicBezTo>
                    <a:cubicBezTo>
                      <a:pt x="136" y="7977"/>
                      <a:pt x="175" y="7977"/>
                      <a:pt x="175" y="7957"/>
                    </a:cubicBezTo>
                    <a:lnTo>
                      <a:pt x="798" y="7588"/>
                    </a:lnTo>
                    <a:lnTo>
                      <a:pt x="1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1277425" y="707575"/>
                <a:ext cx="41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7" extrusionOk="0">
                    <a:moveTo>
                      <a:pt x="1285" y="385"/>
                    </a:moveTo>
                    <a:cubicBezTo>
                      <a:pt x="1297" y="398"/>
                      <a:pt x="1301" y="402"/>
                      <a:pt x="1308" y="404"/>
                    </a:cubicBezTo>
                    <a:lnTo>
                      <a:pt x="1308" y="404"/>
                    </a:lnTo>
                    <a:cubicBezTo>
                      <a:pt x="1301" y="398"/>
                      <a:pt x="1293" y="392"/>
                      <a:pt x="1285" y="385"/>
                    </a:cubicBezTo>
                    <a:close/>
                    <a:moveTo>
                      <a:pt x="827" y="1"/>
                    </a:moveTo>
                    <a:cubicBezTo>
                      <a:pt x="616" y="1"/>
                      <a:pt x="407" y="49"/>
                      <a:pt x="253" y="152"/>
                    </a:cubicBezTo>
                    <a:cubicBezTo>
                      <a:pt x="98" y="249"/>
                      <a:pt x="1" y="385"/>
                      <a:pt x="1" y="541"/>
                    </a:cubicBezTo>
                    <a:cubicBezTo>
                      <a:pt x="1" y="677"/>
                      <a:pt x="98" y="833"/>
                      <a:pt x="253" y="930"/>
                    </a:cubicBezTo>
                    <a:cubicBezTo>
                      <a:pt x="429" y="1027"/>
                      <a:pt x="623" y="1066"/>
                      <a:pt x="818" y="1066"/>
                    </a:cubicBezTo>
                    <a:cubicBezTo>
                      <a:pt x="1012" y="1066"/>
                      <a:pt x="1226" y="1008"/>
                      <a:pt x="1382" y="930"/>
                    </a:cubicBezTo>
                    <a:cubicBezTo>
                      <a:pt x="1557" y="813"/>
                      <a:pt x="1654" y="677"/>
                      <a:pt x="1654" y="541"/>
                    </a:cubicBezTo>
                    <a:cubicBezTo>
                      <a:pt x="1654" y="444"/>
                      <a:pt x="1615" y="366"/>
                      <a:pt x="1557" y="288"/>
                    </a:cubicBezTo>
                    <a:lnTo>
                      <a:pt x="1401" y="366"/>
                    </a:lnTo>
                    <a:cubicBezTo>
                      <a:pt x="1362" y="385"/>
                      <a:pt x="1323" y="405"/>
                      <a:pt x="1323" y="405"/>
                    </a:cubicBezTo>
                    <a:cubicBezTo>
                      <a:pt x="1316" y="405"/>
                      <a:pt x="1312" y="405"/>
                      <a:pt x="1308" y="404"/>
                    </a:cubicBezTo>
                    <a:lnTo>
                      <a:pt x="1308" y="404"/>
                    </a:lnTo>
                    <a:cubicBezTo>
                      <a:pt x="1366" y="453"/>
                      <a:pt x="1382" y="491"/>
                      <a:pt x="1382" y="560"/>
                    </a:cubicBezTo>
                    <a:cubicBezTo>
                      <a:pt x="1382" y="638"/>
                      <a:pt x="1323" y="677"/>
                      <a:pt x="1226" y="755"/>
                    </a:cubicBezTo>
                    <a:cubicBezTo>
                      <a:pt x="1109" y="823"/>
                      <a:pt x="949" y="857"/>
                      <a:pt x="788" y="857"/>
                    </a:cubicBezTo>
                    <a:cubicBezTo>
                      <a:pt x="628" y="857"/>
                      <a:pt x="467" y="823"/>
                      <a:pt x="351" y="755"/>
                    </a:cubicBezTo>
                    <a:cubicBezTo>
                      <a:pt x="253" y="696"/>
                      <a:pt x="215" y="638"/>
                      <a:pt x="215" y="560"/>
                    </a:cubicBezTo>
                    <a:cubicBezTo>
                      <a:pt x="215" y="482"/>
                      <a:pt x="253" y="444"/>
                      <a:pt x="351" y="366"/>
                    </a:cubicBezTo>
                    <a:cubicBezTo>
                      <a:pt x="487" y="288"/>
                      <a:pt x="643" y="268"/>
                      <a:pt x="798" y="268"/>
                    </a:cubicBezTo>
                    <a:cubicBezTo>
                      <a:pt x="973" y="268"/>
                      <a:pt x="1109" y="288"/>
                      <a:pt x="1226" y="366"/>
                    </a:cubicBezTo>
                    <a:lnTo>
                      <a:pt x="1265" y="366"/>
                    </a:lnTo>
                    <a:lnTo>
                      <a:pt x="1226" y="346"/>
                    </a:lnTo>
                    <a:cubicBezTo>
                      <a:pt x="1207" y="288"/>
                      <a:pt x="1207" y="210"/>
                      <a:pt x="1285" y="171"/>
                    </a:cubicBezTo>
                    <a:lnTo>
                      <a:pt x="1362" y="113"/>
                    </a:lnTo>
                    <a:cubicBezTo>
                      <a:pt x="1206" y="39"/>
                      <a:pt x="1015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1591125" y="5267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24"/>
                    </a:moveTo>
                    <a:cubicBezTo>
                      <a:pt x="993" y="224"/>
                      <a:pt x="1129" y="244"/>
                      <a:pt x="1266" y="322"/>
                    </a:cubicBezTo>
                    <a:cubicBezTo>
                      <a:pt x="1363" y="380"/>
                      <a:pt x="1402" y="438"/>
                      <a:pt x="1402" y="516"/>
                    </a:cubicBezTo>
                    <a:cubicBezTo>
                      <a:pt x="1402" y="594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34" y="594"/>
                      <a:pt x="234" y="516"/>
                    </a:cubicBezTo>
                    <a:cubicBezTo>
                      <a:pt x="234" y="438"/>
                      <a:pt x="293" y="380"/>
                      <a:pt x="390" y="322"/>
                    </a:cubicBezTo>
                    <a:cubicBezTo>
                      <a:pt x="507" y="244"/>
                      <a:pt x="682" y="224"/>
                      <a:pt x="818" y="224"/>
                    </a:cubicBezTo>
                    <a:close/>
                    <a:moveTo>
                      <a:pt x="825" y="1"/>
                    </a:moveTo>
                    <a:cubicBezTo>
                      <a:pt x="624" y="1"/>
                      <a:pt x="419" y="49"/>
                      <a:pt x="254" y="146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72"/>
                      <a:pt x="40" y="750"/>
                      <a:pt x="137" y="827"/>
                    </a:cubicBezTo>
                    <a:lnTo>
                      <a:pt x="234" y="788"/>
                    </a:lnTo>
                    <a:cubicBezTo>
                      <a:pt x="260" y="754"/>
                      <a:pt x="286" y="739"/>
                      <a:pt x="311" y="739"/>
                    </a:cubicBezTo>
                    <a:cubicBezTo>
                      <a:pt x="344" y="739"/>
                      <a:pt x="377" y="764"/>
                      <a:pt x="410" y="808"/>
                    </a:cubicBezTo>
                    <a:cubicBezTo>
                      <a:pt x="429" y="866"/>
                      <a:pt x="429" y="925"/>
                      <a:pt x="351" y="983"/>
                    </a:cubicBezTo>
                    <a:cubicBezTo>
                      <a:pt x="507" y="1022"/>
                      <a:pt x="643" y="1080"/>
                      <a:pt x="818" y="1080"/>
                    </a:cubicBezTo>
                    <a:cubicBezTo>
                      <a:pt x="1013" y="1080"/>
                      <a:pt x="1227" y="1022"/>
                      <a:pt x="1382" y="925"/>
                    </a:cubicBezTo>
                    <a:cubicBezTo>
                      <a:pt x="1557" y="827"/>
                      <a:pt x="1655" y="691"/>
                      <a:pt x="1655" y="536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1593575" y="5705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297" y="730"/>
                    </a:moveTo>
                    <a:cubicBezTo>
                      <a:pt x="312" y="744"/>
                      <a:pt x="330" y="757"/>
                      <a:pt x="350" y="769"/>
                    </a:cubicBezTo>
                    <a:cubicBezTo>
                      <a:pt x="363" y="776"/>
                      <a:pt x="376" y="783"/>
                      <a:pt x="390" y="790"/>
                    </a:cubicBezTo>
                    <a:lnTo>
                      <a:pt x="390" y="790"/>
                    </a:lnTo>
                    <a:cubicBezTo>
                      <a:pt x="390" y="789"/>
                      <a:pt x="390" y="789"/>
                      <a:pt x="389" y="788"/>
                    </a:cubicBezTo>
                    <a:cubicBezTo>
                      <a:pt x="360" y="759"/>
                      <a:pt x="326" y="740"/>
                      <a:pt x="297" y="730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lnTo>
                      <a:pt x="234" y="730"/>
                    </a:lnTo>
                    <a:cubicBezTo>
                      <a:pt x="239" y="725"/>
                      <a:pt x="247" y="723"/>
                      <a:pt x="258" y="723"/>
                    </a:cubicBezTo>
                    <a:cubicBezTo>
                      <a:pt x="269" y="723"/>
                      <a:pt x="282" y="725"/>
                      <a:pt x="297" y="730"/>
                    </a:cubicBezTo>
                    <a:lnTo>
                      <a:pt x="297" y="730"/>
                    </a:lnTo>
                    <a:cubicBezTo>
                      <a:pt x="239" y="679"/>
                      <a:pt x="214" y="621"/>
                      <a:pt x="214" y="574"/>
                    </a:cubicBezTo>
                    <a:cubicBezTo>
                      <a:pt x="214" y="497"/>
                      <a:pt x="253" y="419"/>
                      <a:pt x="350" y="380"/>
                    </a:cubicBezTo>
                    <a:cubicBezTo>
                      <a:pt x="487" y="302"/>
                      <a:pt x="642" y="283"/>
                      <a:pt x="798" y="283"/>
                    </a:cubicBezTo>
                    <a:cubicBezTo>
                      <a:pt x="973" y="283"/>
                      <a:pt x="1109" y="302"/>
                      <a:pt x="1226" y="380"/>
                    </a:cubicBezTo>
                    <a:cubicBezTo>
                      <a:pt x="1323" y="419"/>
                      <a:pt x="1382" y="497"/>
                      <a:pt x="1382" y="574"/>
                    </a:cubicBezTo>
                    <a:cubicBezTo>
                      <a:pt x="1382" y="633"/>
                      <a:pt x="1323" y="691"/>
                      <a:pt x="1226" y="769"/>
                    </a:cubicBezTo>
                    <a:cubicBezTo>
                      <a:pt x="1109" y="837"/>
                      <a:pt x="949" y="871"/>
                      <a:pt x="788" y="871"/>
                    </a:cubicBezTo>
                    <a:cubicBezTo>
                      <a:pt x="645" y="871"/>
                      <a:pt x="502" y="844"/>
                      <a:pt x="390" y="790"/>
                    </a:cubicBezTo>
                    <a:lnTo>
                      <a:pt x="390" y="790"/>
                    </a:lnTo>
                    <a:cubicBezTo>
                      <a:pt x="409" y="829"/>
                      <a:pt x="408" y="906"/>
                      <a:pt x="331" y="964"/>
                    </a:cubicBezTo>
                    <a:lnTo>
                      <a:pt x="312" y="983"/>
                    </a:lnTo>
                    <a:cubicBezTo>
                      <a:pt x="448" y="1061"/>
                      <a:pt x="623" y="1080"/>
                      <a:pt x="817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1609625" y="843175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8" y="234"/>
                      <a:pt x="1304" y="311"/>
                    </a:cubicBezTo>
                    <a:cubicBezTo>
                      <a:pt x="1362" y="389"/>
                      <a:pt x="1440" y="467"/>
                      <a:pt x="1440" y="506"/>
                    </a:cubicBezTo>
                    <a:cubicBezTo>
                      <a:pt x="1440" y="584"/>
                      <a:pt x="1401" y="623"/>
                      <a:pt x="1304" y="700"/>
                    </a:cubicBezTo>
                    <a:cubicBezTo>
                      <a:pt x="1177" y="769"/>
                      <a:pt x="1012" y="803"/>
                      <a:pt x="851" y="803"/>
                    </a:cubicBezTo>
                    <a:cubicBezTo>
                      <a:pt x="691" y="803"/>
                      <a:pt x="535" y="769"/>
                      <a:pt x="428" y="700"/>
                    </a:cubicBezTo>
                    <a:cubicBezTo>
                      <a:pt x="331" y="642"/>
                      <a:pt x="273" y="584"/>
                      <a:pt x="273" y="506"/>
                    </a:cubicBezTo>
                    <a:cubicBezTo>
                      <a:pt x="273" y="428"/>
                      <a:pt x="331" y="389"/>
                      <a:pt x="428" y="311"/>
                    </a:cubicBezTo>
                    <a:cubicBezTo>
                      <a:pt x="545" y="234"/>
                      <a:pt x="720" y="214"/>
                      <a:pt x="856" y="214"/>
                    </a:cubicBezTo>
                    <a:close/>
                    <a:moveTo>
                      <a:pt x="720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7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4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401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70"/>
                      <a:pt x="1557" y="214"/>
                      <a:pt x="1401" y="117"/>
                    </a:cubicBezTo>
                    <a:cubicBezTo>
                      <a:pt x="1265" y="39"/>
                      <a:pt x="1109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915" y="175"/>
                      <a:pt x="837" y="175"/>
                    </a:cubicBezTo>
                    <a:cubicBezTo>
                      <a:pt x="759" y="175"/>
                      <a:pt x="720" y="117"/>
                      <a:pt x="720" y="39"/>
                    </a:cubicBez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1417025" y="672500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992" y="232"/>
                      <a:pt x="1148" y="251"/>
                      <a:pt x="1265" y="329"/>
                    </a:cubicBezTo>
                    <a:cubicBezTo>
                      <a:pt x="1362" y="387"/>
                      <a:pt x="1420" y="446"/>
                      <a:pt x="1420" y="524"/>
                    </a:cubicBezTo>
                    <a:cubicBezTo>
                      <a:pt x="1401" y="601"/>
                      <a:pt x="1362" y="679"/>
                      <a:pt x="1265" y="718"/>
                    </a:cubicBezTo>
                    <a:cubicBezTo>
                      <a:pt x="1148" y="796"/>
                      <a:pt x="983" y="835"/>
                      <a:pt x="820" y="835"/>
                    </a:cubicBezTo>
                    <a:cubicBezTo>
                      <a:pt x="657" y="835"/>
                      <a:pt x="496" y="796"/>
                      <a:pt x="389" y="718"/>
                    </a:cubicBezTo>
                    <a:cubicBezTo>
                      <a:pt x="292" y="679"/>
                      <a:pt x="253" y="601"/>
                      <a:pt x="253" y="524"/>
                    </a:cubicBezTo>
                    <a:cubicBezTo>
                      <a:pt x="253" y="446"/>
                      <a:pt x="292" y="407"/>
                      <a:pt x="389" y="329"/>
                    </a:cubicBezTo>
                    <a:cubicBezTo>
                      <a:pt x="506" y="251"/>
                      <a:pt x="681" y="232"/>
                      <a:pt x="837" y="232"/>
                    </a:cubicBezTo>
                    <a:close/>
                    <a:moveTo>
                      <a:pt x="817" y="1"/>
                    </a:moveTo>
                    <a:cubicBezTo>
                      <a:pt x="624" y="1"/>
                      <a:pt x="433" y="44"/>
                      <a:pt x="272" y="135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31" y="1049"/>
                      <a:pt x="1245" y="1010"/>
                      <a:pt x="1381" y="913"/>
                    </a:cubicBezTo>
                    <a:cubicBezTo>
                      <a:pt x="1556" y="815"/>
                      <a:pt x="1654" y="660"/>
                      <a:pt x="1654" y="524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81" y="329"/>
                      <a:pt x="1362" y="349"/>
                      <a:pt x="1362" y="349"/>
                    </a:cubicBezTo>
                    <a:cubicBezTo>
                      <a:pt x="1323" y="349"/>
                      <a:pt x="1284" y="329"/>
                      <a:pt x="1265" y="310"/>
                    </a:cubicBezTo>
                    <a:cubicBezTo>
                      <a:pt x="1245" y="251"/>
                      <a:pt x="1245" y="193"/>
                      <a:pt x="1304" y="135"/>
                    </a:cubicBezTo>
                    <a:lnTo>
                      <a:pt x="1342" y="115"/>
                    </a:lnTo>
                    <a:cubicBezTo>
                      <a:pt x="1182" y="40"/>
                      <a:pt x="999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1193775" y="497825"/>
                <a:ext cx="754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5780" extrusionOk="0">
                    <a:moveTo>
                      <a:pt x="2899" y="1"/>
                    </a:moveTo>
                    <a:cubicBezTo>
                      <a:pt x="2821" y="1"/>
                      <a:pt x="2782" y="40"/>
                      <a:pt x="2782" y="118"/>
                    </a:cubicBezTo>
                    <a:lnTo>
                      <a:pt x="2782" y="4009"/>
                    </a:lnTo>
                    <a:lnTo>
                      <a:pt x="234" y="5487"/>
                    </a:lnTo>
                    <a:lnTo>
                      <a:pt x="39" y="5585"/>
                    </a:lnTo>
                    <a:cubicBezTo>
                      <a:pt x="39" y="5623"/>
                      <a:pt x="0" y="5682"/>
                      <a:pt x="39" y="5740"/>
                    </a:cubicBezTo>
                    <a:cubicBezTo>
                      <a:pt x="59" y="5779"/>
                      <a:pt x="98" y="5779"/>
                      <a:pt x="136" y="5779"/>
                    </a:cubicBezTo>
                    <a:cubicBezTo>
                      <a:pt x="156" y="5779"/>
                      <a:pt x="175" y="5779"/>
                      <a:pt x="175" y="5760"/>
                    </a:cubicBezTo>
                    <a:lnTo>
                      <a:pt x="487" y="5585"/>
                    </a:lnTo>
                    <a:lnTo>
                      <a:pt x="2977" y="4164"/>
                    </a:lnTo>
                    <a:cubicBezTo>
                      <a:pt x="3016" y="4125"/>
                      <a:pt x="3016" y="4087"/>
                      <a:pt x="3016" y="4067"/>
                    </a:cubicBezTo>
                    <a:lnTo>
                      <a:pt x="3016" y="118"/>
                    </a:lnTo>
                    <a:cubicBezTo>
                      <a:pt x="3016" y="40"/>
                      <a:pt x="2977" y="1"/>
                      <a:pt x="2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1307575" y="545325"/>
                <a:ext cx="29427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6915" extrusionOk="0">
                    <a:moveTo>
                      <a:pt x="11634" y="0"/>
                    </a:moveTo>
                    <a:cubicBezTo>
                      <a:pt x="11615" y="0"/>
                      <a:pt x="11596" y="3"/>
                      <a:pt x="11576" y="8"/>
                    </a:cubicBezTo>
                    <a:lnTo>
                      <a:pt x="11479" y="66"/>
                    </a:lnTo>
                    <a:lnTo>
                      <a:pt x="10215" y="805"/>
                    </a:lnTo>
                    <a:cubicBezTo>
                      <a:pt x="10273" y="805"/>
                      <a:pt x="10312" y="844"/>
                      <a:pt x="10312" y="922"/>
                    </a:cubicBezTo>
                    <a:cubicBezTo>
                      <a:pt x="10312" y="980"/>
                      <a:pt x="10273" y="1039"/>
                      <a:pt x="10195" y="1039"/>
                    </a:cubicBezTo>
                    <a:lnTo>
                      <a:pt x="9806" y="1039"/>
                    </a:lnTo>
                    <a:lnTo>
                      <a:pt x="7569" y="2323"/>
                    </a:lnTo>
                    <a:cubicBezTo>
                      <a:pt x="7608" y="2323"/>
                      <a:pt x="7666" y="2381"/>
                      <a:pt x="7666" y="2439"/>
                    </a:cubicBezTo>
                    <a:cubicBezTo>
                      <a:pt x="7666" y="2517"/>
                      <a:pt x="7608" y="2576"/>
                      <a:pt x="7549" y="2576"/>
                    </a:cubicBezTo>
                    <a:lnTo>
                      <a:pt x="7160" y="2576"/>
                    </a:lnTo>
                    <a:lnTo>
                      <a:pt x="156" y="6642"/>
                    </a:lnTo>
                    <a:lnTo>
                      <a:pt x="79" y="6681"/>
                    </a:lnTo>
                    <a:cubicBezTo>
                      <a:pt x="20" y="6700"/>
                      <a:pt x="1" y="6778"/>
                      <a:pt x="20" y="6856"/>
                    </a:cubicBezTo>
                    <a:cubicBezTo>
                      <a:pt x="20" y="6875"/>
                      <a:pt x="59" y="6875"/>
                      <a:pt x="59" y="6875"/>
                    </a:cubicBezTo>
                    <a:cubicBezTo>
                      <a:pt x="59" y="6875"/>
                      <a:pt x="79" y="6875"/>
                      <a:pt x="79" y="6895"/>
                    </a:cubicBezTo>
                    <a:cubicBezTo>
                      <a:pt x="98" y="6895"/>
                      <a:pt x="98" y="6914"/>
                      <a:pt x="117" y="6914"/>
                    </a:cubicBezTo>
                    <a:cubicBezTo>
                      <a:pt x="156" y="6914"/>
                      <a:pt x="176" y="6914"/>
                      <a:pt x="176" y="6895"/>
                    </a:cubicBezTo>
                    <a:lnTo>
                      <a:pt x="312" y="6817"/>
                    </a:lnTo>
                    <a:lnTo>
                      <a:pt x="4670" y="4327"/>
                    </a:lnTo>
                    <a:cubicBezTo>
                      <a:pt x="4650" y="4249"/>
                      <a:pt x="4631" y="4229"/>
                      <a:pt x="4631" y="4171"/>
                    </a:cubicBezTo>
                    <a:cubicBezTo>
                      <a:pt x="4631" y="4113"/>
                      <a:pt x="4670" y="4054"/>
                      <a:pt x="4748" y="4054"/>
                    </a:cubicBezTo>
                    <a:lnTo>
                      <a:pt x="5078" y="4054"/>
                    </a:lnTo>
                    <a:lnTo>
                      <a:pt x="11693" y="241"/>
                    </a:lnTo>
                    <a:cubicBezTo>
                      <a:pt x="11752" y="222"/>
                      <a:pt x="11771" y="144"/>
                      <a:pt x="11752" y="66"/>
                    </a:cubicBezTo>
                    <a:cubicBezTo>
                      <a:pt x="11737" y="22"/>
                      <a:pt x="11689" y="0"/>
                      <a:pt x="1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1499700" y="588600"/>
                <a:ext cx="1041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2324" extrusionOk="0">
                    <a:moveTo>
                      <a:pt x="4015" y="1"/>
                    </a:moveTo>
                    <a:cubicBezTo>
                      <a:pt x="4000" y="1"/>
                      <a:pt x="3984" y="3"/>
                      <a:pt x="3969" y="8"/>
                    </a:cubicBezTo>
                    <a:lnTo>
                      <a:pt x="3853" y="86"/>
                    </a:lnTo>
                    <a:lnTo>
                      <a:pt x="0" y="2323"/>
                    </a:lnTo>
                    <a:lnTo>
                      <a:pt x="487" y="2323"/>
                    </a:lnTo>
                    <a:lnTo>
                      <a:pt x="4067" y="261"/>
                    </a:lnTo>
                    <a:lnTo>
                      <a:pt x="4086" y="242"/>
                    </a:lnTo>
                    <a:cubicBezTo>
                      <a:pt x="4125" y="203"/>
                      <a:pt x="4164" y="144"/>
                      <a:pt x="4125" y="66"/>
                    </a:cubicBezTo>
                    <a:cubicBezTo>
                      <a:pt x="4110" y="23"/>
                      <a:pt x="4063" y="1"/>
                      <a:pt x="4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1447650" y="653000"/>
                <a:ext cx="525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129" extrusionOk="0">
                    <a:moveTo>
                      <a:pt x="1616" y="0"/>
                    </a:moveTo>
                    <a:lnTo>
                      <a:pt x="98" y="895"/>
                    </a:lnTo>
                    <a:lnTo>
                      <a:pt x="59" y="915"/>
                    </a:lnTo>
                    <a:cubicBezTo>
                      <a:pt x="20" y="934"/>
                      <a:pt x="1" y="1012"/>
                      <a:pt x="20" y="1090"/>
                    </a:cubicBezTo>
                    <a:cubicBezTo>
                      <a:pt x="40" y="1129"/>
                      <a:pt x="98" y="1129"/>
                      <a:pt x="117" y="1129"/>
                    </a:cubicBezTo>
                    <a:cubicBezTo>
                      <a:pt x="137" y="1129"/>
                      <a:pt x="156" y="1129"/>
                      <a:pt x="156" y="1109"/>
                    </a:cubicBezTo>
                    <a:lnTo>
                      <a:pt x="293" y="103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1352825" y="603375"/>
                <a:ext cx="1464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54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37"/>
                    </a:cubicBezTo>
                    <a:cubicBezTo>
                      <a:pt x="0" y="195"/>
                      <a:pt x="39" y="254"/>
                      <a:pt x="97" y="254"/>
                    </a:cubicBezTo>
                    <a:lnTo>
                      <a:pt x="5700" y="254"/>
                    </a:lnTo>
                    <a:cubicBezTo>
                      <a:pt x="5778" y="254"/>
                      <a:pt x="5856" y="195"/>
                      <a:pt x="5856" y="137"/>
                    </a:cubicBezTo>
                    <a:cubicBezTo>
                      <a:pt x="5856" y="59"/>
                      <a:pt x="5798" y="40"/>
                      <a:pt x="57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1418475" y="565450"/>
                <a:ext cx="1464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234" extrusionOk="0">
                    <a:moveTo>
                      <a:pt x="117" y="0"/>
                    </a:moveTo>
                    <a:cubicBezTo>
                      <a:pt x="39" y="0"/>
                      <a:pt x="0" y="39"/>
                      <a:pt x="0" y="117"/>
                    </a:cubicBezTo>
                    <a:cubicBezTo>
                      <a:pt x="0" y="175"/>
                      <a:pt x="39" y="234"/>
                      <a:pt x="98" y="234"/>
                    </a:cubicBezTo>
                    <a:lnTo>
                      <a:pt x="5740" y="234"/>
                    </a:lnTo>
                    <a:cubicBezTo>
                      <a:pt x="5798" y="234"/>
                      <a:pt x="5856" y="175"/>
                      <a:pt x="5856" y="117"/>
                    </a:cubicBezTo>
                    <a:cubicBezTo>
                      <a:pt x="5856" y="39"/>
                      <a:pt x="5798" y="20"/>
                      <a:pt x="5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1423325" y="462325"/>
                <a:ext cx="537475" cy="190700"/>
              </a:xfrm>
              <a:custGeom>
                <a:avLst/>
                <a:gdLst/>
                <a:ahLst/>
                <a:cxnLst/>
                <a:rect l="l" t="t" r="r" b="b"/>
                <a:pathLst>
                  <a:path w="21499" h="7628" extrusionOk="0">
                    <a:moveTo>
                      <a:pt x="13756" y="4184"/>
                    </a:moveTo>
                    <a:cubicBezTo>
                      <a:pt x="13706" y="4184"/>
                      <a:pt x="13672" y="4208"/>
                      <a:pt x="13654" y="4246"/>
                    </a:cubicBezTo>
                    <a:lnTo>
                      <a:pt x="13654" y="4246"/>
                    </a:ln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759" y="4184"/>
                      <a:pt x="13758" y="4184"/>
                      <a:pt x="13756" y="4184"/>
                    </a:cubicBezTo>
                    <a:close/>
                    <a:moveTo>
                      <a:pt x="21012" y="1"/>
                    </a:move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835" y="4186"/>
                      <a:pt x="13872" y="4244"/>
                      <a:pt x="13872" y="4320"/>
                    </a:cubicBezTo>
                    <a:lnTo>
                      <a:pt x="13872" y="4378"/>
                    </a:lnTo>
                    <a:lnTo>
                      <a:pt x="21499" y="1"/>
                    </a:lnTo>
                    <a:close/>
                    <a:moveTo>
                      <a:pt x="11899" y="5258"/>
                    </a:moveTo>
                    <a:cubicBezTo>
                      <a:pt x="11884" y="5263"/>
                      <a:pt x="11870" y="5271"/>
                      <a:pt x="11857" y="5282"/>
                    </a:cubicBezTo>
                    <a:lnTo>
                      <a:pt x="11857" y="5282"/>
                    </a:lnTo>
                    <a:lnTo>
                      <a:pt x="11899" y="5258"/>
                    </a:lnTo>
                    <a:close/>
                    <a:moveTo>
                      <a:pt x="13654" y="4246"/>
                    </a:moveTo>
                    <a:lnTo>
                      <a:pt x="11899" y="5258"/>
                    </a:lnTo>
                    <a:lnTo>
                      <a:pt x="11899" y="5258"/>
                    </a:lnTo>
                    <a:cubicBezTo>
                      <a:pt x="11908" y="5255"/>
                      <a:pt x="11917" y="5254"/>
                      <a:pt x="11927" y="5254"/>
                    </a:cubicBezTo>
                    <a:cubicBezTo>
                      <a:pt x="12005" y="5254"/>
                      <a:pt x="12063" y="5312"/>
                      <a:pt x="12063" y="5390"/>
                    </a:cubicBezTo>
                    <a:lnTo>
                      <a:pt x="12063" y="5448"/>
                    </a:lnTo>
                    <a:lnTo>
                      <a:pt x="13639" y="4534"/>
                    </a:lnTo>
                    <a:lnTo>
                      <a:pt x="13639" y="4320"/>
                    </a:lnTo>
                    <a:cubicBezTo>
                      <a:pt x="13639" y="4292"/>
                      <a:pt x="13644" y="4267"/>
                      <a:pt x="13654" y="4246"/>
                    </a:cubicBezTo>
                    <a:close/>
                    <a:moveTo>
                      <a:pt x="10075" y="6310"/>
                    </a:moveTo>
                    <a:cubicBezTo>
                      <a:pt x="10052" y="6317"/>
                      <a:pt x="10033" y="6329"/>
                      <a:pt x="10017" y="6343"/>
                    </a:cubicBezTo>
                    <a:lnTo>
                      <a:pt x="10017" y="6343"/>
                    </a:lnTo>
                    <a:lnTo>
                      <a:pt x="10075" y="6310"/>
                    </a:lnTo>
                    <a:close/>
                    <a:moveTo>
                      <a:pt x="11857" y="5282"/>
                    </a:moveTo>
                    <a:lnTo>
                      <a:pt x="10075" y="6310"/>
                    </a:lnTo>
                    <a:lnTo>
                      <a:pt x="10075" y="6310"/>
                    </a:lnTo>
                    <a:cubicBezTo>
                      <a:pt x="10088" y="6306"/>
                      <a:pt x="10102" y="6304"/>
                      <a:pt x="10118" y="6304"/>
                    </a:cubicBezTo>
                    <a:cubicBezTo>
                      <a:pt x="10176" y="6304"/>
                      <a:pt x="10234" y="6363"/>
                      <a:pt x="10234" y="6421"/>
                    </a:cubicBezTo>
                    <a:lnTo>
                      <a:pt x="10234" y="6499"/>
                    </a:lnTo>
                    <a:lnTo>
                      <a:pt x="11810" y="5584"/>
                    </a:lnTo>
                    <a:lnTo>
                      <a:pt x="11810" y="5390"/>
                    </a:lnTo>
                    <a:cubicBezTo>
                      <a:pt x="11810" y="5345"/>
                      <a:pt x="11830" y="5307"/>
                      <a:pt x="11857" y="5282"/>
                    </a:cubicBezTo>
                    <a:close/>
                    <a:moveTo>
                      <a:pt x="10017" y="6343"/>
                    </a:moveTo>
                    <a:lnTo>
                      <a:pt x="8230" y="7374"/>
                    </a:lnTo>
                    <a:lnTo>
                      <a:pt x="118" y="7374"/>
                    </a:lnTo>
                    <a:cubicBezTo>
                      <a:pt x="40" y="7374"/>
                      <a:pt x="1" y="7433"/>
                      <a:pt x="1" y="7491"/>
                    </a:cubicBezTo>
                    <a:cubicBezTo>
                      <a:pt x="1" y="7549"/>
                      <a:pt x="20" y="7569"/>
                      <a:pt x="59" y="7588"/>
                    </a:cubicBezTo>
                    <a:cubicBezTo>
                      <a:pt x="98" y="7588"/>
                      <a:pt x="118" y="7627"/>
                      <a:pt x="118" y="7627"/>
                    </a:cubicBezTo>
                    <a:lnTo>
                      <a:pt x="8172" y="7627"/>
                    </a:lnTo>
                    <a:lnTo>
                      <a:pt x="8172" y="7491"/>
                    </a:lnTo>
                    <a:cubicBezTo>
                      <a:pt x="8172" y="7433"/>
                      <a:pt x="8211" y="7374"/>
                      <a:pt x="8289" y="7374"/>
                    </a:cubicBezTo>
                    <a:cubicBezTo>
                      <a:pt x="8367" y="7374"/>
                      <a:pt x="8406" y="7433"/>
                      <a:pt x="8406" y="7491"/>
                    </a:cubicBezTo>
                    <a:lnTo>
                      <a:pt x="8406" y="7569"/>
                    </a:lnTo>
                    <a:lnTo>
                      <a:pt x="9981" y="6654"/>
                    </a:lnTo>
                    <a:lnTo>
                      <a:pt x="9981" y="6421"/>
                    </a:lnTo>
                    <a:cubicBezTo>
                      <a:pt x="9981" y="6393"/>
                      <a:pt x="9995" y="6365"/>
                      <a:pt x="10017" y="63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809525" y="914650"/>
                <a:ext cx="41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3" extrusionOk="0">
                    <a:moveTo>
                      <a:pt x="1294" y="681"/>
                    </a:moveTo>
                    <a:cubicBezTo>
                      <a:pt x="1266" y="690"/>
                      <a:pt x="1244" y="705"/>
                      <a:pt x="1232" y="728"/>
                    </a:cubicBezTo>
                    <a:lnTo>
                      <a:pt x="1232" y="728"/>
                    </a:lnTo>
                    <a:cubicBezTo>
                      <a:pt x="1236" y="726"/>
                      <a:pt x="1241" y="723"/>
                      <a:pt x="1246" y="721"/>
                    </a:cubicBezTo>
                    <a:cubicBezTo>
                      <a:pt x="1263" y="707"/>
                      <a:pt x="1279" y="694"/>
                      <a:pt x="1294" y="681"/>
                    </a:cubicBezTo>
                    <a:close/>
                    <a:moveTo>
                      <a:pt x="831" y="0"/>
                    </a:moveTo>
                    <a:cubicBezTo>
                      <a:pt x="653" y="0"/>
                      <a:pt x="477" y="34"/>
                      <a:pt x="332" y="98"/>
                    </a:cubicBezTo>
                    <a:cubicBezTo>
                      <a:pt x="370" y="137"/>
                      <a:pt x="370" y="195"/>
                      <a:pt x="351" y="254"/>
                    </a:cubicBezTo>
                    <a:cubicBezTo>
                      <a:pt x="332" y="293"/>
                      <a:pt x="273" y="293"/>
                      <a:pt x="254" y="293"/>
                    </a:cubicBezTo>
                    <a:cubicBezTo>
                      <a:pt x="234" y="293"/>
                      <a:pt x="195" y="293"/>
                      <a:pt x="195" y="273"/>
                    </a:cubicBezTo>
                    <a:lnTo>
                      <a:pt x="137" y="234"/>
                    </a:lnTo>
                    <a:cubicBezTo>
                      <a:pt x="59" y="293"/>
                      <a:pt x="1" y="390"/>
                      <a:pt x="1" y="487"/>
                    </a:cubicBezTo>
                    <a:cubicBezTo>
                      <a:pt x="1" y="643"/>
                      <a:pt x="98" y="779"/>
                      <a:pt x="273" y="876"/>
                    </a:cubicBezTo>
                    <a:cubicBezTo>
                      <a:pt x="448" y="974"/>
                      <a:pt x="643" y="1032"/>
                      <a:pt x="837" y="1032"/>
                    </a:cubicBezTo>
                    <a:cubicBezTo>
                      <a:pt x="1012" y="1032"/>
                      <a:pt x="1168" y="974"/>
                      <a:pt x="1324" y="935"/>
                    </a:cubicBezTo>
                    <a:lnTo>
                      <a:pt x="1265" y="896"/>
                    </a:lnTo>
                    <a:cubicBezTo>
                      <a:pt x="1226" y="876"/>
                      <a:pt x="1207" y="799"/>
                      <a:pt x="1226" y="740"/>
                    </a:cubicBezTo>
                    <a:cubicBezTo>
                      <a:pt x="1228" y="736"/>
                      <a:pt x="1230" y="732"/>
                      <a:pt x="1232" y="728"/>
                    </a:cubicBezTo>
                    <a:lnTo>
                      <a:pt x="1232" y="728"/>
                    </a:lnTo>
                    <a:cubicBezTo>
                      <a:pt x="1107" y="791"/>
                      <a:pt x="948" y="823"/>
                      <a:pt x="794" y="823"/>
                    </a:cubicBezTo>
                    <a:cubicBezTo>
                      <a:pt x="633" y="823"/>
                      <a:pt x="477" y="789"/>
                      <a:pt x="370" y="721"/>
                    </a:cubicBezTo>
                    <a:cubicBezTo>
                      <a:pt x="273" y="662"/>
                      <a:pt x="215" y="585"/>
                      <a:pt x="215" y="526"/>
                    </a:cubicBezTo>
                    <a:cubicBezTo>
                      <a:pt x="215" y="448"/>
                      <a:pt x="273" y="390"/>
                      <a:pt x="370" y="332"/>
                    </a:cubicBezTo>
                    <a:cubicBezTo>
                      <a:pt x="487" y="254"/>
                      <a:pt x="662" y="234"/>
                      <a:pt x="818" y="234"/>
                    </a:cubicBezTo>
                    <a:cubicBezTo>
                      <a:pt x="974" y="234"/>
                      <a:pt x="1129" y="254"/>
                      <a:pt x="1246" y="332"/>
                    </a:cubicBezTo>
                    <a:cubicBezTo>
                      <a:pt x="1343" y="371"/>
                      <a:pt x="1402" y="448"/>
                      <a:pt x="1402" y="526"/>
                    </a:cubicBezTo>
                    <a:cubicBezTo>
                      <a:pt x="1402" y="574"/>
                      <a:pt x="1362" y="622"/>
                      <a:pt x="1294" y="681"/>
                    </a:cubicBezTo>
                    <a:lnTo>
                      <a:pt x="1294" y="681"/>
                    </a:lnTo>
                    <a:cubicBezTo>
                      <a:pt x="1309" y="677"/>
                      <a:pt x="1326" y="675"/>
                      <a:pt x="1344" y="675"/>
                    </a:cubicBezTo>
                    <a:cubicBezTo>
                      <a:pt x="1363" y="675"/>
                      <a:pt x="1382" y="677"/>
                      <a:pt x="1402" y="682"/>
                    </a:cubicBezTo>
                    <a:lnTo>
                      <a:pt x="1538" y="779"/>
                    </a:lnTo>
                    <a:cubicBezTo>
                      <a:pt x="1616" y="701"/>
                      <a:pt x="1655" y="604"/>
                      <a:pt x="1655" y="526"/>
                    </a:cubicBezTo>
                    <a:cubicBezTo>
                      <a:pt x="1655" y="371"/>
                      <a:pt x="1557" y="215"/>
                      <a:pt x="1402" y="137"/>
                    </a:cubicBezTo>
                    <a:cubicBezTo>
                      <a:pt x="1236" y="4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839700" y="931675"/>
                <a:ext cx="666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655" extrusionOk="0">
                    <a:moveTo>
                      <a:pt x="104" y="0"/>
                    </a:moveTo>
                    <a:cubicBezTo>
                      <a:pt x="69" y="0"/>
                      <a:pt x="32" y="22"/>
                      <a:pt x="19" y="59"/>
                    </a:cubicBezTo>
                    <a:cubicBezTo>
                      <a:pt x="0" y="98"/>
                      <a:pt x="0" y="176"/>
                      <a:pt x="58" y="234"/>
                    </a:cubicBezTo>
                    <a:lnTo>
                      <a:pt x="117" y="254"/>
                    </a:lnTo>
                    <a:lnTo>
                      <a:pt x="2082" y="1402"/>
                    </a:lnTo>
                    <a:lnTo>
                      <a:pt x="2490" y="1635"/>
                    </a:lnTo>
                    <a:cubicBezTo>
                      <a:pt x="2529" y="1635"/>
                      <a:pt x="2549" y="1655"/>
                      <a:pt x="2549" y="1655"/>
                    </a:cubicBezTo>
                    <a:cubicBezTo>
                      <a:pt x="2588" y="1655"/>
                      <a:pt x="2626" y="1635"/>
                      <a:pt x="2646" y="1616"/>
                    </a:cubicBezTo>
                    <a:cubicBezTo>
                      <a:pt x="2665" y="1557"/>
                      <a:pt x="2665" y="1479"/>
                      <a:pt x="2588" y="1441"/>
                    </a:cubicBezTo>
                    <a:lnTo>
                      <a:pt x="311" y="118"/>
                    </a:lnTo>
                    <a:lnTo>
                      <a:pt x="156" y="20"/>
                    </a:lnTo>
                    <a:cubicBezTo>
                      <a:pt x="142" y="7"/>
                      <a:pt x="123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739500" y="877200"/>
                <a:ext cx="788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830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899" y="1752"/>
                    </a:lnTo>
                    <a:lnTo>
                      <a:pt x="2977" y="1791"/>
                    </a:lnTo>
                    <a:cubicBezTo>
                      <a:pt x="2996" y="1791"/>
                      <a:pt x="3035" y="1830"/>
                      <a:pt x="3035" y="1830"/>
                    </a:cubicBezTo>
                    <a:cubicBezTo>
                      <a:pt x="3074" y="1830"/>
                      <a:pt x="3094" y="1791"/>
                      <a:pt x="3133" y="1771"/>
                    </a:cubicBezTo>
                    <a:cubicBezTo>
                      <a:pt x="3152" y="1713"/>
                      <a:pt x="3152" y="1655"/>
                      <a:pt x="3094" y="1635"/>
                    </a:cubicBezTo>
                    <a:lnTo>
                      <a:pt x="3074" y="16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701550" y="853375"/>
                <a:ext cx="389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96" extrusionOk="0">
                    <a:moveTo>
                      <a:pt x="234" y="1"/>
                    </a:moveTo>
                    <a:lnTo>
                      <a:pt x="1" y="117"/>
                    </a:lnTo>
                    <a:lnTo>
                      <a:pt x="1304" y="896"/>
                    </a:lnTo>
                    <a:lnTo>
                      <a:pt x="1557" y="75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97675" y="771175"/>
                <a:ext cx="1872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312" extrusionOk="0">
                    <a:moveTo>
                      <a:pt x="6070" y="1"/>
                    </a:moveTo>
                    <a:lnTo>
                      <a:pt x="5817" y="156"/>
                    </a:lnTo>
                    <a:lnTo>
                      <a:pt x="7140" y="915"/>
                    </a:lnTo>
                    <a:lnTo>
                      <a:pt x="4475" y="2433"/>
                    </a:lnTo>
                    <a:lnTo>
                      <a:pt x="4533" y="2452"/>
                    </a:lnTo>
                    <a:cubicBezTo>
                      <a:pt x="4572" y="2491"/>
                      <a:pt x="4611" y="2549"/>
                      <a:pt x="4572" y="2627"/>
                    </a:cubicBezTo>
                    <a:cubicBezTo>
                      <a:pt x="4553" y="2685"/>
                      <a:pt x="4514" y="2685"/>
                      <a:pt x="4475" y="2685"/>
                    </a:cubicBezTo>
                    <a:cubicBezTo>
                      <a:pt x="4455" y="2685"/>
                      <a:pt x="4436" y="2685"/>
                      <a:pt x="4436" y="2666"/>
                    </a:cubicBezTo>
                    <a:lnTo>
                      <a:pt x="4261" y="2549"/>
                    </a:lnTo>
                    <a:lnTo>
                      <a:pt x="1732" y="4008"/>
                    </a:lnTo>
                    <a:lnTo>
                      <a:pt x="1498" y="4164"/>
                    </a:lnTo>
                    <a:lnTo>
                      <a:pt x="0" y="5020"/>
                    </a:lnTo>
                    <a:lnTo>
                      <a:pt x="0" y="5312"/>
                    </a:lnTo>
                    <a:lnTo>
                      <a:pt x="1732" y="4320"/>
                    </a:lnTo>
                    <a:lnTo>
                      <a:pt x="1946" y="4184"/>
                    </a:lnTo>
                    <a:lnTo>
                      <a:pt x="7451" y="1012"/>
                    </a:lnTo>
                    <a:cubicBezTo>
                      <a:pt x="7490" y="973"/>
                      <a:pt x="7490" y="935"/>
                      <a:pt x="7490" y="915"/>
                    </a:cubicBezTo>
                    <a:cubicBezTo>
                      <a:pt x="7490" y="876"/>
                      <a:pt x="7471" y="837"/>
                      <a:pt x="7451" y="818"/>
                    </a:cubicBezTo>
                    <a:lnTo>
                      <a:pt x="6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770625" y="813975"/>
                <a:ext cx="42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9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1343" y="876"/>
                    </a:lnTo>
                    <a:lnTo>
                      <a:pt x="1518" y="973"/>
                    </a:lnTo>
                    <a:cubicBezTo>
                      <a:pt x="1537" y="973"/>
                      <a:pt x="1557" y="993"/>
                      <a:pt x="1557" y="993"/>
                    </a:cubicBezTo>
                    <a:cubicBezTo>
                      <a:pt x="1615" y="993"/>
                      <a:pt x="1635" y="973"/>
                      <a:pt x="1654" y="954"/>
                    </a:cubicBezTo>
                    <a:cubicBezTo>
                      <a:pt x="1693" y="896"/>
                      <a:pt x="1693" y="818"/>
                      <a:pt x="1615" y="779"/>
                    </a:cubicBezTo>
                    <a:lnTo>
                      <a:pt x="1557" y="75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748725" y="716700"/>
                <a:ext cx="1143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8" extrusionOk="0">
                    <a:moveTo>
                      <a:pt x="1324" y="1"/>
                    </a:moveTo>
                    <a:lnTo>
                      <a:pt x="1" y="759"/>
                    </a:lnTo>
                    <a:lnTo>
                      <a:pt x="3269" y="2627"/>
                    </a:lnTo>
                    <a:lnTo>
                      <a:pt x="3775" y="2335"/>
                    </a:lnTo>
                    <a:lnTo>
                      <a:pt x="4028" y="2180"/>
                    </a:lnTo>
                    <a:lnTo>
                      <a:pt x="4573" y="1868"/>
                    </a:lnTo>
                    <a:lnTo>
                      <a:pt x="1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97175" y="758050"/>
                <a:ext cx="939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647" extrusionOk="0">
                    <a:moveTo>
                      <a:pt x="487" y="0"/>
                    </a:moveTo>
                    <a:lnTo>
                      <a:pt x="1" y="292"/>
                    </a:lnTo>
                    <a:lnTo>
                      <a:pt x="1" y="1246"/>
                    </a:lnTo>
                    <a:lnTo>
                      <a:pt x="2433" y="2646"/>
                    </a:lnTo>
                    <a:lnTo>
                      <a:pt x="2938" y="2335"/>
                    </a:lnTo>
                    <a:lnTo>
                      <a:pt x="3191" y="2218"/>
                    </a:lnTo>
                    <a:lnTo>
                      <a:pt x="3756" y="188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97175" y="831500"/>
                <a:ext cx="243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90" extrusionOk="0">
                    <a:moveTo>
                      <a:pt x="1" y="0"/>
                    </a:moveTo>
                    <a:lnTo>
                      <a:pt x="1" y="1090"/>
                    </a:lnTo>
                    <a:lnTo>
                      <a:pt x="176" y="992"/>
                    </a:lnTo>
                    <a:lnTo>
                      <a:pt x="409" y="876"/>
                    </a:lnTo>
                    <a:lnTo>
                      <a:pt x="973" y="5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2270125" y="2491500"/>
                <a:ext cx="992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2744" extrusionOk="0">
                    <a:moveTo>
                      <a:pt x="3191" y="0"/>
                    </a:moveTo>
                    <a:lnTo>
                      <a:pt x="0" y="1848"/>
                    </a:lnTo>
                    <a:lnTo>
                      <a:pt x="1556" y="2743"/>
                    </a:lnTo>
                    <a:lnTo>
                      <a:pt x="3969" y="2743"/>
                    </a:lnTo>
                    <a:lnTo>
                      <a:pt x="3969" y="486"/>
                    </a:lnTo>
                    <a:lnTo>
                      <a:pt x="3677" y="642"/>
                    </a:lnTo>
                    <a:lnTo>
                      <a:pt x="3619" y="642"/>
                    </a:lnTo>
                    <a:cubicBezTo>
                      <a:pt x="3580" y="642"/>
                      <a:pt x="3541" y="623"/>
                      <a:pt x="3521" y="603"/>
                    </a:cubicBezTo>
                    <a:cubicBezTo>
                      <a:pt x="3502" y="545"/>
                      <a:pt x="3502" y="486"/>
                      <a:pt x="3580" y="428"/>
                    </a:cubicBezTo>
                    <a:lnTo>
                      <a:pt x="3774" y="331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2357175" y="2494900"/>
                <a:ext cx="112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87" extrusionOk="0">
                    <a:moveTo>
                      <a:pt x="448" y="0"/>
                    </a:moveTo>
                    <a:lnTo>
                      <a:pt x="215" y="156"/>
                    </a:lnTo>
                    <a:lnTo>
                      <a:pt x="59" y="273"/>
                    </a:lnTo>
                    <a:cubicBezTo>
                      <a:pt x="20" y="292"/>
                      <a:pt x="1" y="370"/>
                      <a:pt x="20" y="448"/>
                    </a:cubicBezTo>
                    <a:cubicBezTo>
                      <a:pt x="39" y="487"/>
                      <a:pt x="98" y="487"/>
                      <a:pt x="117" y="487"/>
                    </a:cubicBezTo>
                    <a:cubicBezTo>
                      <a:pt x="137" y="487"/>
                      <a:pt x="156" y="487"/>
                      <a:pt x="156" y="467"/>
                    </a:cubicBezTo>
                    <a:lnTo>
                      <a:pt x="448" y="292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1777425" y="1980800"/>
                <a:ext cx="1046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33" extrusionOk="0">
                    <a:moveTo>
                      <a:pt x="3969" y="0"/>
                    </a:moveTo>
                    <a:lnTo>
                      <a:pt x="0" y="2277"/>
                    </a:lnTo>
                    <a:cubicBezTo>
                      <a:pt x="39" y="2277"/>
                      <a:pt x="59" y="2296"/>
                      <a:pt x="59" y="2296"/>
                    </a:cubicBezTo>
                    <a:cubicBezTo>
                      <a:pt x="136" y="2335"/>
                      <a:pt x="175" y="2374"/>
                      <a:pt x="234" y="2432"/>
                    </a:cubicBezTo>
                    <a:lnTo>
                      <a:pt x="4183" y="137"/>
                    </a:lnTo>
                    <a:cubicBezTo>
                      <a:pt x="4164" y="137"/>
                      <a:pt x="4144" y="117"/>
                      <a:pt x="4125" y="117"/>
                    </a:cubicBezTo>
                    <a:cubicBezTo>
                      <a:pt x="4066" y="98"/>
                      <a:pt x="4027" y="3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1873725" y="19591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83"/>
                    </a:moveTo>
                    <a:cubicBezTo>
                      <a:pt x="992" y="283"/>
                      <a:pt x="1148" y="302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8" y="837"/>
                      <a:pt x="973" y="871"/>
                      <a:pt x="813" y="871"/>
                    </a:cubicBezTo>
                    <a:cubicBezTo>
                      <a:pt x="652" y="871"/>
                      <a:pt x="496" y="837"/>
                      <a:pt x="389" y="769"/>
                    </a:cubicBezTo>
                    <a:cubicBezTo>
                      <a:pt x="292" y="711"/>
                      <a:pt x="234" y="633"/>
                      <a:pt x="234" y="575"/>
                    </a:cubicBezTo>
                    <a:cubicBezTo>
                      <a:pt x="234" y="497"/>
                      <a:pt x="312" y="419"/>
                      <a:pt x="389" y="380"/>
                    </a:cubicBezTo>
                    <a:cubicBezTo>
                      <a:pt x="506" y="302"/>
                      <a:pt x="681" y="283"/>
                      <a:pt x="81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75" y="886"/>
                      <a:pt x="214" y="925"/>
                      <a:pt x="273" y="96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1745325" y="2034775"/>
                <a:ext cx="408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52" extrusionOk="0">
                    <a:moveTo>
                      <a:pt x="1252" y="704"/>
                    </a:moveTo>
                    <a:lnTo>
                      <a:pt x="1252" y="704"/>
                    </a:lnTo>
                    <a:cubicBezTo>
                      <a:pt x="1239" y="710"/>
                      <a:pt x="1227" y="717"/>
                      <a:pt x="1216" y="726"/>
                    </a:cubicBezTo>
                    <a:lnTo>
                      <a:pt x="1216" y="726"/>
                    </a:lnTo>
                    <a:cubicBezTo>
                      <a:pt x="1219" y="725"/>
                      <a:pt x="1223" y="723"/>
                      <a:pt x="1226" y="721"/>
                    </a:cubicBezTo>
                    <a:cubicBezTo>
                      <a:pt x="1235" y="715"/>
                      <a:pt x="1244" y="710"/>
                      <a:pt x="1252" y="704"/>
                    </a:cubicBezTo>
                    <a:close/>
                    <a:moveTo>
                      <a:pt x="817" y="1"/>
                    </a:moveTo>
                    <a:cubicBezTo>
                      <a:pt x="637" y="1"/>
                      <a:pt x="457" y="40"/>
                      <a:pt x="311" y="118"/>
                    </a:cubicBezTo>
                    <a:cubicBezTo>
                      <a:pt x="370" y="156"/>
                      <a:pt x="389" y="215"/>
                      <a:pt x="350" y="254"/>
                    </a:cubicBezTo>
                    <a:cubicBezTo>
                      <a:pt x="311" y="312"/>
                      <a:pt x="273" y="312"/>
                      <a:pt x="253" y="312"/>
                    </a:cubicBezTo>
                    <a:cubicBezTo>
                      <a:pt x="214" y="312"/>
                      <a:pt x="195" y="312"/>
                      <a:pt x="195" y="293"/>
                    </a:cubicBezTo>
                    <a:lnTo>
                      <a:pt x="117" y="234"/>
                    </a:lnTo>
                    <a:cubicBezTo>
                      <a:pt x="59" y="312"/>
                      <a:pt x="0" y="409"/>
                      <a:pt x="0" y="507"/>
                    </a:cubicBezTo>
                    <a:cubicBezTo>
                      <a:pt x="0" y="662"/>
                      <a:pt x="97" y="798"/>
                      <a:pt x="273" y="896"/>
                    </a:cubicBezTo>
                    <a:cubicBezTo>
                      <a:pt x="448" y="993"/>
                      <a:pt x="642" y="1051"/>
                      <a:pt x="837" y="1051"/>
                    </a:cubicBezTo>
                    <a:cubicBezTo>
                      <a:pt x="992" y="1051"/>
                      <a:pt x="1167" y="993"/>
                      <a:pt x="1323" y="954"/>
                    </a:cubicBezTo>
                    <a:lnTo>
                      <a:pt x="1265" y="915"/>
                    </a:lnTo>
                    <a:cubicBezTo>
                      <a:pt x="1167" y="896"/>
                      <a:pt x="1148" y="818"/>
                      <a:pt x="1187" y="760"/>
                    </a:cubicBezTo>
                    <a:cubicBezTo>
                      <a:pt x="1196" y="747"/>
                      <a:pt x="1205" y="736"/>
                      <a:pt x="1216" y="726"/>
                    </a:cubicBezTo>
                    <a:lnTo>
                      <a:pt x="1216" y="726"/>
                    </a:lnTo>
                    <a:cubicBezTo>
                      <a:pt x="1100" y="791"/>
                      <a:pt x="944" y="823"/>
                      <a:pt x="788" y="823"/>
                    </a:cubicBezTo>
                    <a:cubicBezTo>
                      <a:pt x="628" y="823"/>
                      <a:pt x="467" y="789"/>
                      <a:pt x="350" y="721"/>
                    </a:cubicBezTo>
                    <a:cubicBezTo>
                      <a:pt x="253" y="682"/>
                      <a:pt x="195" y="604"/>
                      <a:pt x="195" y="526"/>
                    </a:cubicBezTo>
                    <a:cubicBezTo>
                      <a:pt x="195" y="448"/>
                      <a:pt x="253" y="409"/>
                      <a:pt x="350" y="332"/>
                    </a:cubicBezTo>
                    <a:cubicBezTo>
                      <a:pt x="467" y="254"/>
                      <a:pt x="642" y="234"/>
                      <a:pt x="778" y="234"/>
                    </a:cubicBezTo>
                    <a:cubicBezTo>
                      <a:pt x="953" y="234"/>
                      <a:pt x="1090" y="273"/>
                      <a:pt x="1226" y="332"/>
                    </a:cubicBezTo>
                    <a:cubicBezTo>
                      <a:pt x="1323" y="390"/>
                      <a:pt x="1362" y="448"/>
                      <a:pt x="1362" y="526"/>
                    </a:cubicBezTo>
                    <a:cubicBezTo>
                      <a:pt x="1362" y="597"/>
                      <a:pt x="1330" y="651"/>
                      <a:pt x="1252" y="704"/>
                    </a:cubicBezTo>
                    <a:lnTo>
                      <a:pt x="1252" y="704"/>
                    </a:lnTo>
                    <a:cubicBezTo>
                      <a:pt x="1268" y="697"/>
                      <a:pt x="1287" y="694"/>
                      <a:pt x="1307" y="694"/>
                    </a:cubicBezTo>
                    <a:cubicBezTo>
                      <a:pt x="1324" y="694"/>
                      <a:pt x="1343" y="696"/>
                      <a:pt x="1362" y="701"/>
                    </a:cubicBezTo>
                    <a:lnTo>
                      <a:pt x="1518" y="798"/>
                    </a:lnTo>
                    <a:cubicBezTo>
                      <a:pt x="1576" y="721"/>
                      <a:pt x="1634" y="623"/>
                      <a:pt x="1634" y="526"/>
                    </a:cubicBezTo>
                    <a:cubicBezTo>
                      <a:pt x="1634" y="429"/>
                      <a:pt x="1576" y="332"/>
                      <a:pt x="1518" y="254"/>
                    </a:cubicBezTo>
                    <a:cubicBezTo>
                      <a:pt x="1459" y="215"/>
                      <a:pt x="1420" y="176"/>
                      <a:pt x="1362" y="137"/>
                    </a:cubicBezTo>
                    <a:cubicBezTo>
                      <a:pt x="1343" y="137"/>
                      <a:pt x="1323" y="118"/>
                      <a:pt x="1323" y="118"/>
                    </a:cubicBezTo>
                    <a:cubicBezTo>
                      <a:pt x="1177" y="40"/>
                      <a:pt x="997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1774500" y="2052500"/>
                <a:ext cx="594850" cy="348075"/>
              </a:xfrm>
              <a:custGeom>
                <a:avLst/>
                <a:gdLst/>
                <a:ahLst/>
                <a:cxnLst/>
                <a:rect l="l" t="t" r="r" b="b"/>
                <a:pathLst>
                  <a:path w="23794" h="13923" extrusionOk="0">
                    <a:moveTo>
                      <a:pt x="145" y="1"/>
                    </a:moveTo>
                    <a:cubicBezTo>
                      <a:pt x="106" y="1"/>
                      <a:pt x="59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lnTo>
                      <a:pt x="117" y="265"/>
                    </a:lnTo>
                    <a:lnTo>
                      <a:pt x="23794" y="13922"/>
                    </a:lnTo>
                    <a:lnTo>
                      <a:pt x="23794" y="13630"/>
                    </a:lnTo>
                    <a:lnTo>
                      <a:pt x="351" y="89"/>
                    </a:lnTo>
                    <a:lnTo>
                      <a:pt x="195" y="12"/>
                    </a:lnTo>
                    <a:cubicBezTo>
                      <a:pt x="182" y="5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1650475" y="198177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1323" y="895"/>
                    </a:lnTo>
                    <a:lnTo>
                      <a:pt x="1557" y="75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1689375" y="2005125"/>
                <a:ext cx="647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518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2316" y="1479"/>
                    </a:lnTo>
                    <a:lnTo>
                      <a:pt x="2394" y="1518"/>
                    </a:lnTo>
                    <a:cubicBezTo>
                      <a:pt x="2413" y="1498"/>
                      <a:pt x="2433" y="1498"/>
                      <a:pt x="2452" y="1498"/>
                    </a:cubicBezTo>
                    <a:cubicBezTo>
                      <a:pt x="2511" y="1498"/>
                      <a:pt x="2530" y="1479"/>
                      <a:pt x="2549" y="1459"/>
                    </a:cubicBezTo>
                    <a:cubicBezTo>
                      <a:pt x="2588" y="1401"/>
                      <a:pt x="2588" y="1323"/>
                      <a:pt x="2530" y="1304"/>
                    </a:cubicBezTo>
                    <a:lnTo>
                      <a:pt x="2511" y="130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1510875" y="1900550"/>
                <a:ext cx="3234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530" extrusionOk="0">
                    <a:moveTo>
                      <a:pt x="11499" y="0"/>
                    </a:moveTo>
                    <a:lnTo>
                      <a:pt x="11246" y="136"/>
                    </a:lnTo>
                    <a:lnTo>
                      <a:pt x="12569" y="895"/>
                    </a:lnTo>
                    <a:lnTo>
                      <a:pt x="9923" y="2432"/>
                    </a:lnTo>
                    <a:cubicBezTo>
                      <a:pt x="9962" y="2452"/>
                      <a:pt x="9981" y="2529"/>
                      <a:pt x="9962" y="2588"/>
                    </a:cubicBezTo>
                    <a:cubicBezTo>
                      <a:pt x="9942" y="2646"/>
                      <a:pt x="9884" y="2646"/>
                      <a:pt x="9865" y="2646"/>
                    </a:cubicBezTo>
                    <a:cubicBezTo>
                      <a:pt x="9845" y="2646"/>
                      <a:pt x="9826" y="2646"/>
                      <a:pt x="9826" y="2627"/>
                    </a:cubicBezTo>
                    <a:lnTo>
                      <a:pt x="9689" y="2549"/>
                    </a:lnTo>
                    <a:lnTo>
                      <a:pt x="7160" y="4008"/>
                    </a:lnTo>
                    <a:lnTo>
                      <a:pt x="6927" y="4144"/>
                    </a:lnTo>
                    <a:lnTo>
                      <a:pt x="4339" y="5642"/>
                    </a:lnTo>
                    <a:cubicBezTo>
                      <a:pt x="4398" y="5662"/>
                      <a:pt x="4417" y="5739"/>
                      <a:pt x="4398" y="5798"/>
                    </a:cubicBezTo>
                    <a:cubicBezTo>
                      <a:pt x="4378" y="5856"/>
                      <a:pt x="4320" y="5856"/>
                      <a:pt x="4300" y="5856"/>
                    </a:cubicBezTo>
                    <a:cubicBezTo>
                      <a:pt x="4281" y="5856"/>
                      <a:pt x="4242" y="5856"/>
                      <a:pt x="4242" y="5837"/>
                    </a:cubicBezTo>
                    <a:lnTo>
                      <a:pt x="4125" y="5759"/>
                    </a:lnTo>
                    <a:lnTo>
                      <a:pt x="1557" y="7238"/>
                    </a:lnTo>
                    <a:lnTo>
                      <a:pt x="234" y="6479"/>
                    </a:lnTo>
                    <a:lnTo>
                      <a:pt x="1" y="6634"/>
                    </a:lnTo>
                    <a:lnTo>
                      <a:pt x="1499" y="7510"/>
                    </a:lnTo>
                    <a:cubicBezTo>
                      <a:pt x="1518" y="7510"/>
                      <a:pt x="1557" y="7529"/>
                      <a:pt x="1557" y="7529"/>
                    </a:cubicBezTo>
                    <a:cubicBezTo>
                      <a:pt x="1577" y="7529"/>
                      <a:pt x="1596" y="7529"/>
                      <a:pt x="1596" y="7510"/>
                    </a:cubicBezTo>
                    <a:lnTo>
                      <a:pt x="7160" y="4300"/>
                    </a:lnTo>
                    <a:lnTo>
                      <a:pt x="7413" y="4144"/>
                    </a:lnTo>
                    <a:lnTo>
                      <a:pt x="12880" y="992"/>
                    </a:lnTo>
                    <a:cubicBezTo>
                      <a:pt x="12938" y="954"/>
                      <a:pt x="12938" y="915"/>
                      <a:pt x="12938" y="895"/>
                    </a:cubicBezTo>
                    <a:cubicBezTo>
                      <a:pt x="12938" y="876"/>
                      <a:pt x="12900" y="817"/>
                      <a:pt x="12880" y="798"/>
                    </a:cubicBezTo>
                    <a:lnTo>
                      <a:pt x="11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1720025" y="1941875"/>
                <a:ext cx="40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04" y="896"/>
                    </a:lnTo>
                    <a:lnTo>
                      <a:pt x="1421" y="974"/>
                    </a:lnTo>
                    <a:lnTo>
                      <a:pt x="1499" y="974"/>
                    </a:lnTo>
                    <a:cubicBezTo>
                      <a:pt x="1557" y="974"/>
                      <a:pt x="1576" y="935"/>
                      <a:pt x="1596" y="915"/>
                    </a:cubicBezTo>
                    <a:cubicBezTo>
                      <a:pt x="1615" y="876"/>
                      <a:pt x="1615" y="799"/>
                      <a:pt x="1557" y="740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1579950" y="2022625"/>
                <a:ext cx="40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7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23" y="895"/>
                    </a:lnTo>
                    <a:lnTo>
                      <a:pt x="1440" y="973"/>
                    </a:lnTo>
                    <a:lnTo>
                      <a:pt x="1518" y="973"/>
                    </a:lnTo>
                    <a:cubicBezTo>
                      <a:pt x="1557" y="973"/>
                      <a:pt x="1576" y="934"/>
                      <a:pt x="1615" y="915"/>
                    </a:cubicBezTo>
                    <a:cubicBezTo>
                      <a:pt x="1635" y="876"/>
                      <a:pt x="1635" y="798"/>
                      <a:pt x="1557" y="7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1620325" y="1799875"/>
                <a:ext cx="1911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36" extrusionOk="0">
                    <a:moveTo>
                      <a:pt x="1304" y="0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4"/>
                    </a:lnTo>
                    <a:lnTo>
                      <a:pt x="7121" y="3988"/>
                    </a:lnTo>
                    <a:lnTo>
                      <a:pt x="7646" y="367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1547850" y="18421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88" y="4125"/>
                    </a:lnTo>
                    <a:lnTo>
                      <a:pt x="7121" y="3989"/>
                    </a:lnTo>
                    <a:lnTo>
                      <a:pt x="7685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1408750" y="1922425"/>
                <a:ext cx="19117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18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48" y="4125"/>
                    </a:lnTo>
                    <a:lnTo>
                      <a:pt x="7101" y="4008"/>
                    </a:lnTo>
                    <a:lnTo>
                      <a:pt x="7646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1336275" y="1963775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0"/>
                    </a:moveTo>
                    <a:lnTo>
                      <a:pt x="1" y="740"/>
                    </a:lnTo>
                    <a:lnTo>
                      <a:pt x="6362" y="4436"/>
                    </a:lnTo>
                    <a:lnTo>
                      <a:pt x="6927" y="4125"/>
                    </a:lnTo>
                    <a:lnTo>
                      <a:pt x="7179" y="3989"/>
                    </a:lnTo>
                    <a:lnTo>
                      <a:pt x="7685" y="369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1478300" y="1882050"/>
                <a:ext cx="1916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2" y="4437"/>
                    </a:lnTo>
                    <a:lnTo>
                      <a:pt x="6887" y="4125"/>
                    </a:lnTo>
                    <a:lnTo>
                      <a:pt x="7140" y="3989"/>
                    </a:lnTo>
                    <a:lnTo>
                      <a:pt x="7666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2162625" y="2011175"/>
                <a:ext cx="37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4" extrusionOk="0">
                    <a:moveTo>
                      <a:pt x="785" y="1"/>
                    </a:moveTo>
                    <a:cubicBezTo>
                      <a:pt x="640" y="1"/>
                      <a:pt x="495" y="25"/>
                      <a:pt x="370" y="69"/>
                    </a:cubicBezTo>
                    <a:cubicBezTo>
                      <a:pt x="331" y="89"/>
                      <a:pt x="292" y="89"/>
                      <a:pt x="234" y="108"/>
                    </a:cubicBezTo>
                    <a:cubicBezTo>
                      <a:pt x="234" y="147"/>
                      <a:pt x="215" y="167"/>
                      <a:pt x="156" y="186"/>
                    </a:cubicBezTo>
                    <a:cubicBezTo>
                      <a:pt x="1" y="361"/>
                      <a:pt x="39" y="556"/>
                      <a:pt x="253" y="692"/>
                    </a:cubicBezTo>
                    <a:cubicBezTo>
                      <a:pt x="390" y="779"/>
                      <a:pt x="574" y="823"/>
                      <a:pt x="759" y="823"/>
                    </a:cubicBezTo>
                    <a:cubicBezTo>
                      <a:pt x="944" y="823"/>
                      <a:pt x="1129" y="779"/>
                      <a:pt x="1265" y="692"/>
                    </a:cubicBezTo>
                    <a:cubicBezTo>
                      <a:pt x="1518" y="536"/>
                      <a:pt x="1518" y="283"/>
                      <a:pt x="1265" y="108"/>
                    </a:cubicBezTo>
                    <a:cubicBezTo>
                      <a:pt x="1128" y="34"/>
                      <a:pt x="957" y="1"/>
                      <a:pt x="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2191800" y="1994150"/>
                <a:ext cx="389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24" extrusionOk="0">
                    <a:moveTo>
                      <a:pt x="816" y="1"/>
                    </a:moveTo>
                    <a:cubicBezTo>
                      <a:pt x="675" y="1"/>
                      <a:pt x="534" y="25"/>
                      <a:pt x="409" y="69"/>
                    </a:cubicBezTo>
                    <a:cubicBezTo>
                      <a:pt x="351" y="89"/>
                      <a:pt x="312" y="89"/>
                      <a:pt x="254" y="108"/>
                    </a:cubicBezTo>
                    <a:cubicBezTo>
                      <a:pt x="215" y="147"/>
                      <a:pt x="176" y="167"/>
                      <a:pt x="156" y="186"/>
                    </a:cubicBezTo>
                    <a:cubicBezTo>
                      <a:pt x="1" y="361"/>
                      <a:pt x="40" y="556"/>
                      <a:pt x="254" y="692"/>
                    </a:cubicBezTo>
                    <a:cubicBezTo>
                      <a:pt x="390" y="780"/>
                      <a:pt x="575" y="823"/>
                      <a:pt x="760" y="823"/>
                    </a:cubicBezTo>
                    <a:cubicBezTo>
                      <a:pt x="944" y="823"/>
                      <a:pt x="1129" y="780"/>
                      <a:pt x="1265" y="692"/>
                    </a:cubicBezTo>
                    <a:cubicBezTo>
                      <a:pt x="1557" y="556"/>
                      <a:pt x="1557" y="283"/>
                      <a:pt x="1285" y="108"/>
                    </a:cubicBezTo>
                    <a:cubicBezTo>
                      <a:pt x="1148" y="35"/>
                      <a:pt x="982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2220025" y="1977675"/>
                <a:ext cx="389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26" extrusionOk="0">
                    <a:moveTo>
                      <a:pt x="811" y="0"/>
                    </a:moveTo>
                    <a:cubicBezTo>
                      <a:pt x="674" y="0"/>
                      <a:pt x="540" y="24"/>
                      <a:pt x="428" y="67"/>
                    </a:cubicBezTo>
                    <a:cubicBezTo>
                      <a:pt x="370" y="86"/>
                      <a:pt x="331" y="86"/>
                      <a:pt x="273" y="125"/>
                    </a:cubicBezTo>
                    <a:cubicBezTo>
                      <a:pt x="214" y="145"/>
                      <a:pt x="195" y="164"/>
                      <a:pt x="175" y="184"/>
                    </a:cubicBezTo>
                    <a:cubicBezTo>
                      <a:pt x="0" y="359"/>
                      <a:pt x="59" y="553"/>
                      <a:pt x="273" y="709"/>
                    </a:cubicBezTo>
                    <a:cubicBezTo>
                      <a:pt x="409" y="787"/>
                      <a:pt x="589" y="826"/>
                      <a:pt x="769" y="826"/>
                    </a:cubicBezTo>
                    <a:cubicBezTo>
                      <a:pt x="949" y="826"/>
                      <a:pt x="1129" y="787"/>
                      <a:pt x="1265" y="709"/>
                    </a:cubicBezTo>
                    <a:cubicBezTo>
                      <a:pt x="1557" y="534"/>
                      <a:pt x="1557" y="262"/>
                      <a:pt x="1304" y="125"/>
                    </a:cubicBezTo>
                    <a:cubicBezTo>
                      <a:pt x="1162" y="38"/>
                      <a:pt x="985" y="0"/>
                      <a:pt x="8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2248725" y="1961125"/>
                <a:ext cx="394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841" extrusionOk="0">
                    <a:moveTo>
                      <a:pt x="806" y="1"/>
                    </a:moveTo>
                    <a:cubicBezTo>
                      <a:pt x="668" y="1"/>
                      <a:pt x="529" y="25"/>
                      <a:pt x="409" y="67"/>
                    </a:cubicBezTo>
                    <a:cubicBezTo>
                      <a:pt x="370" y="106"/>
                      <a:pt x="311" y="106"/>
                      <a:pt x="272" y="126"/>
                    </a:cubicBezTo>
                    <a:cubicBezTo>
                      <a:pt x="214" y="145"/>
                      <a:pt x="195" y="165"/>
                      <a:pt x="175" y="204"/>
                    </a:cubicBezTo>
                    <a:cubicBezTo>
                      <a:pt x="0" y="359"/>
                      <a:pt x="39" y="554"/>
                      <a:pt x="272" y="710"/>
                    </a:cubicBezTo>
                    <a:cubicBezTo>
                      <a:pt x="399" y="797"/>
                      <a:pt x="579" y="841"/>
                      <a:pt x="761" y="841"/>
                    </a:cubicBezTo>
                    <a:cubicBezTo>
                      <a:pt x="944" y="841"/>
                      <a:pt x="1128" y="797"/>
                      <a:pt x="1265" y="710"/>
                    </a:cubicBezTo>
                    <a:cubicBezTo>
                      <a:pt x="1537" y="534"/>
                      <a:pt x="1576" y="262"/>
                      <a:pt x="1284" y="126"/>
                    </a:cubicBezTo>
                    <a:cubicBezTo>
                      <a:pt x="1154" y="39"/>
                      <a:pt x="981" y="1"/>
                      <a:pt x="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2277900" y="1944100"/>
                <a:ext cx="384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841" extrusionOk="0">
                    <a:moveTo>
                      <a:pt x="787" y="1"/>
                    </a:moveTo>
                    <a:cubicBezTo>
                      <a:pt x="649" y="1"/>
                      <a:pt x="510" y="25"/>
                      <a:pt x="389" y="68"/>
                    </a:cubicBezTo>
                    <a:cubicBezTo>
                      <a:pt x="331" y="106"/>
                      <a:pt x="292" y="106"/>
                      <a:pt x="234" y="126"/>
                    </a:cubicBezTo>
                    <a:lnTo>
                      <a:pt x="175" y="184"/>
                    </a:lnTo>
                    <a:cubicBezTo>
                      <a:pt x="0" y="359"/>
                      <a:pt x="59" y="554"/>
                      <a:pt x="273" y="710"/>
                    </a:cubicBezTo>
                    <a:cubicBezTo>
                      <a:pt x="409" y="797"/>
                      <a:pt x="589" y="841"/>
                      <a:pt x="769" y="841"/>
                    </a:cubicBezTo>
                    <a:cubicBezTo>
                      <a:pt x="949" y="841"/>
                      <a:pt x="1129" y="797"/>
                      <a:pt x="1265" y="710"/>
                    </a:cubicBezTo>
                    <a:cubicBezTo>
                      <a:pt x="1537" y="534"/>
                      <a:pt x="1537" y="301"/>
                      <a:pt x="1265" y="126"/>
                    </a:cubicBezTo>
                    <a:cubicBezTo>
                      <a:pt x="1135" y="39"/>
                      <a:pt x="962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2173825" y="18489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56" y="254"/>
                    </a:moveTo>
                    <a:cubicBezTo>
                      <a:pt x="1012" y="254"/>
                      <a:pt x="1167" y="273"/>
                      <a:pt x="1303" y="351"/>
                    </a:cubicBezTo>
                    <a:cubicBezTo>
                      <a:pt x="1381" y="390"/>
                      <a:pt x="1440" y="468"/>
                      <a:pt x="1440" y="546"/>
                    </a:cubicBezTo>
                    <a:cubicBezTo>
                      <a:pt x="1440" y="624"/>
                      <a:pt x="1401" y="662"/>
                      <a:pt x="1303" y="740"/>
                    </a:cubicBezTo>
                    <a:cubicBezTo>
                      <a:pt x="1177" y="818"/>
                      <a:pt x="1012" y="857"/>
                      <a:pt x="849" y="857"/>
                    </a:cubicBezTo>
                    <a:cubicBezTo>
                      <a:pt x="686" y="857"/>
                      <a:pt x="525" y="818"/>
                      <a:pt x="409" y="740"/>
                    </a:cubicBezTo>
                    <a:cubicBezTo>
                      <a:pt x="331" y="701"/>
                      <a:pt x="272" y="624"/>
                      <a:pt x="272" y="546"/>
                    </a:cubicBezTo>
                    <a:cubicBezTo>
                      <a:pt x="272" y="468"/>
                      <a:pt x="311" y="429"/>
                      <a:pt x="409" y="351"/>
                    </a:cubicBezTo>
                    <a:cubicBezTo>
                      <a:pt x="545" y="273"/>
                      <a:pt x="700" y="254"/>
                      <a:pt x="856" y="254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4"/>
                      <a:pt x="331" y="98"/>
                    </a:cubicBezTo>
                    <a:cubicBezTo>
                      <a:pt x="292" y="98"/>
                      <a:pt x="272" y="137"/>
                      <a:pt x="253" y="137"/>
                    </a:cubicBezTo>
                    <a:cubicBezTo>
                      <a:pt x="233" y="176"/>
                      <a:pt x="175" y="234"/>
                      <a:pt x="117" y="254"/>
                    </a:cubicBezTo>
                    <a:cubicBezTo>
                      <a:pt x="58" y="332"/>
                      <a:pt x="0" y="429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47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401" y="137"/>
                    </a:cubicBezTo>
                    <a:cubicBezTo>
                      <a:pt x="1246" y="44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2345500" y="1914150"/>
                <a:ext cx="238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072" extrusionOk="0">
                    <a:moveTo>
                      <a:pt x="954" y="1"/>
                    </a:moveTo>
                    <a:cubicBezTo>
                      <a:pt x="720" y="1"/>
                      <a:pt x="506" y="40"/>
                      <a:pt x="331" y="137"/>
                    </a:cubicBezTo>
                    <a:cubicBezTo>
                      <a:pt x="312" y="137"/>
                      <a:pt x="292" y="157"/>
                      <a:pt x="273" y="157"/>
                    </a:cubicBezTo>
                    <a:cubicBezTo>
                      <a:pt x="195" y="176"/>
                      <a:pt x="137" y="234"/>
                      <a:pt x="117" y="273"/>
                    </a:cubicBezTo>
                    <a:cubicBezTo>
                      <a:pt x="40" y="351"/>
                      <a:pt x="1" y="448"/>
                      <a:pt x="1" y="546"/>
                    </a:cubicBezTo>
                    <a:cubicBezTo>
                      <a:pt x="1" y="682"/>
                      <a:pt x="98" y="838"/>
                      <a:pt x="273" y="935"/>
                    </a:cubicBezTo>
                    <a:cubicBezTo>
                      <a:pt x="429" y="1032"/>
                      <a:pt x="623" y="1071"/>
                      <a:pt x="818" y="1071"/>
                    </a:cubicBezTo>
                    <a:lnTo>
                      <a:pt x="954" y="1071"/>
                    </a:lnTo>
                    <a:lnTo>
                      <a:pt x="954" y="838"/>
                    </a:lnTo>
                    <a:cubicBezTo>
                      <a:pt x="910" y="842"/>
                      <a:pt x="864" y="844"/>
                      <a:pt x="818" y="844"/>
                    </a:cubicBezTo>
                    <a:cubicBezTo>
                      <a:pt x="659" y="844"/>
                      <a:pt x="495" y="816"/>
                      <a:pt x="390" y="740"/>
                    </a:cubicBezTo>
                    <a:cubicBezTo>
                      <a:pt x="292" y="682"/>
                      <a:pt x="234" y="624"/>
                      <a:pt x="234" y="546"/>
                    </a:cubicBezTo>
                    <a:cubicBezTo>
                      <a:pt x="234" y="468"/>
                      <a:pt x="292" y="429"/>
                      <a:pt x="390" y="351"/>
                    </a:cubicBezTo>
                    <a:cubicBezTo>
                      <a:pt x="506" y="273"/>
                      <a:pt x="682" y="254"/>
                      <a:pt x="818" y="254"/>
                    </a:cubicBezTo>
                    <a:lnTo>
                      <a:pt x="954" y="25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97175" y="1784300"/>
                <a:ext cx="165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71" extrusionOk="0">
                    <a:moveTo>
                      <a:pt x="1" y="1"/>
                    </a:moveTo>
                    <a:lnTo>
                      <a:pt x="1" y="234"/>
                    </a:lnTo>
                    <a:cubicBezTo>
                      <a:pt x="98" y="273"/>
                      <a:pt x="195" y="292"/>
                      <a:pt x="273" y="331"/>
                    </a:cubicBezTo>
                    <a:cubicBezTo>
                      <a:pt x="370" y="390"/>
                      <a:pt x="409" y="467"/>
                      <a:pt x="409" y="526"/>
                    </a:cubicBezTo>
                    <a:cubicBezTo>
                      <a:pt x="409" y="604"/>
                      <a:pt x="370" y="662"/>
                      <a:pt x="273" y="720"/>
                    </a:cubicBezTo>
                    <a:cubicBezTo>
                      <a:pt x="195" y="779"/>
                      <a:pt x="98" y="798"/>
                      <a:pt x="1" y="818"/>
                    </a:cubicBezTo>
                    <a:lnTo>
                      <a:pt x="1" y="1071"/>
                    </a:lnTo>
                    <a:cubicBezTo>
                      <a:pt x="156" y="1032"/>
                      <a:pt x="273" y="1012"/>
                      <a:pt x="390" y="954"/>
                    </a:cubicBezTo>
                    <a:cubicBezTo>
                      <a:pt x="565" y="818"/>
                      <a:pt x="662" y="681"/>
                      <a:pt x="662" y="526"/>
                    </a:cubicBezTo>
                    <a:cubicBezTo>
                      <a:pt x="662" y="429"/>
                      <a:pt x="604" y="331"/>
                      <a:pt x="545" y="234"/>
                    </a:cubicBezTo>
                    <a:cubicBezTo>
                      <a:pt x="487" y="195"/>
                      <a:pt x="448" y="176"/>
                      <a:pt x="390" y="117"/>
                    </a:cubicBezTo>
                    <a:cubicBezTo>
                      <a:pt x="370" y="98"/>
                      <a:pt x="351" y="98"/>
                      <a:pt x="312" y="98"/>
                    </a:cubicBezTo>
                    <a:cubicBezTo>
                      <a:pt x="215" y="39"/>
                      <a:pt x="117" y="2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894150" y="1688775"/>
                <a:ext cx="41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98" extrusionOk="0">
                    <a:moveTo>
                      <a:pt x="838" y="261"/>
                    </a:moveTo>
                    <a:cubicBezTo>
                      <a:pt x="993" y="261"/>
                      <a:pt x="1149" y="300"/>
                      <a:pt x="1266" y="359"/>
                    </a:cubicBezTo>
                    <a:cubicBezTo>
                      <a:pt x="1363" y="417"/>
                      <a:pt x="1402" y="495"/>
                      <a:pt x="1402" y="553"/>
                    </a:cubicBezTo>
                    <a:cubicBezTo>
                      <a:pt x="1402" y="631"/>
                      <a:pt x="1363" y="689"/>
                      <a:pt x="1266" y="748"/>
                    </a:cubicBezTo>
                    <a:cubicBezTo>
                      <a:pt x="1139" y="825"/>
                      <a:pt x="974" y="864"/>
                      <a:pt x="813" y="864"/>
                    </a:cubicBezTo>
                    <a:cubicBezTo>
                      <a:pt x="653" y="864"/>
                      <a:pt x="497" y="825"/>
                      <a:pt x="390" y="748"/>
                    </a:cubicBezTo>
                    <a:cubicBezTo>
                      <a:pt x="293" y="709"/>
                      <a:pt x="254" y="631"/>
                      <a:pt x="254" y="553"/>
                    </a:cubicBezTo>
                    <a:cubicBezTo>
                      <a:pt x="254" y="495"/>
                      <a:pt x="293" y="417"/>
                      <a:pt x="390" y="359"/>
                    </a:cubicBezTo>
                    <a:cubicBezTo>
                      <a:pt x="507" y="300"/>
                      <a:pt x="682" y="261"/>
                      <a:pt x="838" y="261"/>
                    </a:cubicBezTo>
                    <a:close/>
                    <a:moveTo>
                      <a:pt x="833" y="0"/>
                    </a:moveTo>
                    <a:cubicBezTo>
                      <a:pt x="631" y="0"/>
                      <a:pt x="432" y="49"/>
                      <a:pt x="273" y="145"/>
                    </a:cubicBezTo>
                    <a:cubicBezTo>
                      <a:pt x="98" y="242"/>
                      <a:pt x="1" y="397"/>
                      <a:pt x="1" y="534"/>
                    </a:cubicBezTo>
                    <a:cubicBezTo>
                      <a:pt x="1" y="709"/>
                      <a:pt x="98" y="825"/>
                      <a:pt x="273" y="942"/>
                    </a:cubicBezTo>
                    <a:cubicBezTo>
                      <a:pt x="448" y="1039"/>
                      <a:pt x="643" y="1098"/>
                      <a:pt x="838" y="1098"/>
                    </a:cubicBezTo>
                    <a:cubicBezTo>
                      <a:pt x="1013" y="1098"/>
                      <a:pt x="1246" y="1039"/>
                      <a:pt x="1382" y="942"/>
                    </a:cubicBezTo>
                    <a:cubicBezTo>
                      <a:pt x="1557" y="845"/>
                      <a:pt x="1655" y="709"/>
                      <a:pt x="1655" y="553"/>
                    </a:cubicBezTo>
                    <a:cubicBezTo>
                      <a:pt x="1655" y="456"/>
                      <a:pt x="1596" y="359"/>
                      <a:pt x="1538" y="261"/>
                    </a:cubicBezTo>
                    <a:cubicBezTo>
                      <a:pt x="1480" y="222"/>
                      <a:pt x="1441" y="203"/>
                      <a:pt x="1382" y="145"/>
                    </a:cubicBezTo>
                    <a:cubicBezTo>
                      <a:pt x="1363" y="125"/>
                      <a:pt x="1343" y="125"/>
                      <a:pt x="1324" y="106"/>
                    </a:cubicBezTo>
                    <a:cubicBezTo>
                      <a:pt x="1173" y="35"/>
                      <a:pt x="100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849425" y="15820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1012" y="232"/>
                      <a:pt x="1167" y="251"/>
                      <a:pt x="1284" y="329"/>
                    </a:cubicBezTo>
                    <a:cubicBezTo>
                      <a:pt x="1381" y="368"/>
                      <a:pt x="1420" y="446"/>
                      <a:pt x="1420" y="524"/>
                    </a:cubicBezTo>
                    <a:cubicBezTo>
                      <a:pt x="1420" y="601"/>
                      <a:pt x="1381" y="640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1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1" y="232"/>
                      <a:pt x="837" y="232"/>
                    </a:cubicBezTo>
                    <a:close/>
                    <a:moveTo>
                      <a:pt x="812" y="1"/>
                    </a:moveTo>
                    <a:cubicBezTo>
                      <a:pt x="619" y="1"/>
                      <a:pt x="423" y="44"/>
                      <a:pt x="253" y="134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79"/>
                      <a:pt x="97" y="815"/>
                      <a:pt x="253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12" y="1049"/>
                      <a:pt x="1226" y="1010"/>
                      <a:pt x="1381" y="913"/>
                    </a:cubicBezTo>
                    <a:cubicBezTo>
                      <a:pt x="1557" y="815"/>
                      <a:pt x="1654" y="679"/>
                      <a:pt x="1654" y="524"/>
                    </a:cubicBezTo>
                    <a:cubicBezTo>
                      <a:pt x="1654" y="426"/>
                      <a:pt x="1595" y="329"/>
                      <a:pt x="1518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1" y="115"/>
                      <a:pt x="1343" y="115"/>
                      <a:pt x="1323" y="115"/>
                    </a:cubicBezTo>
                    <a:cubicBezTo>
                      <a:pt x="1172" y="39"/>
                      <a:pt x="993" y="1"/>
                      <a:pt x="8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854775" y="151235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17" y="217"/>
                    </a:moveTo>
                    <a:cubicBezTo>
                      <a:pt x="992" y="217"/>
                      <a:pt x="1129" y="237"/>
                      <a:pt x="1265" y="314"/>
                    </a:cubicBezTo>
                    <a:cubicBezTo>
                      <a:pt x="1362" y="373"/>
                      <a:pt x="1401" y="431"/>
                      <a:pt x="1401" y="509"/>
                    </a:cubicBezTo>
                    <a:cubicBezTo>
                      <a:pt x="1401" y="587"/>
                      <a:pt x="1362" y="665"/>
                      <a:pt x="1265" y="704"/>
                    </a:cubicBezTo>
                    <a:cubicBezTo>
                      <a:pt x="1138" y="781"/>
                      <a:pt x="973" y="820"/>
                      <a:pt x="812" y="820"/>
                    </a:cubicBezTo>
                    <a:cubicBezTo>
                      <a:pt x="652" y="820"/>
                      <a:pt x="496" y="781"/>
                      <a:pt x="389" y="704"/>
                    </a:cubicBezTo>
                    <a:cubicBezTo>
                      <a:pt x="292" y="665"/>
                      <a:pt x="234" y="587"/>
                      <a:pt x="234" y="509"/>
                    </a:cubicBezTo>
                    <a:cubicBezTo>
                      <a:pt x="234" y="431"/>
                      <a:pt x="292" y="392"/>
                      <a:pt x="389" y="314"/>
                    </a:cubicBezTo>
                    <a:cubicBezTo>
                      <a:pt x="506" y="237"/>
                      <a:pt x="681" y="217"/>
                      <a:pt x="817" y="217"/>
                    </a:cubicBezTo>
                    <a:close/>
                    <a:moveTo>
                      <a:pt x="800" y="1"/>
                    </a:moveTo>
                    <a:cubicBezTo>
                      <a:pt x="601" y="1"/>
                      <a:pt x="404" y="39"/>
                      <a:pt x="253" y="120"/>
                    </a:cubicBezTo>
                    <a:cubicBezTo>
                      <a:pt x="97" y="217"/>
                      <a:pt x="0" y="373"/>
                      <a:pt x="0" y="509"/>
                    </a:cubicBezTo>
                    <a:cubicBezTo>
                      <a:pt x="0" y="665"/>
                      <a:pt x="97" y="801"/>
                      <a:pt x="253" y="898"/>
                    </a:cubicBezTo>
                    <a:cubicBezTo>
                      <a:pt x="428" y="995"/>
                      <a:pt x="623" y="1054"/>
                      <a:pt x="817" y="1054"/>
                    </a:cubicBezTo>
                    <a:cubicBezTo>
                      <a:pt x="1012" y="1054"/>
                      <a:pt x="1245" y="995"/>
                      <a:pt x="1381" y="898"/>
                    </a:cubicBezTo>
                    <a:cubicBezTo>
                      <a:pt x="1557" y="801"/>
                      <a:pt x="1654" y="665"/>
                      <a:pt x="1654" y="509"/>
                    </a:cubicBezTo>
                    <a:cubicBezTo>
                      <a:pt x="1654" y="412"/>
                      <a:pt x="1595" y="314"/>
                      <a:pt x="1518" y="256"/>
                    </a:cubicBezTo>
                    <a:cubicBezTo>
                      <a:pt x="1498" y="198"/>
                      <a:pt x="1459" y="159"/>
                      <a:pt x="1381" y="120"/>
                    </a:cubicBezTo>
                    <a:cubicBezTo>
                      <a:pt x="1362" y="120"/>
                      <a:pt x="1362" y="100"/>
                      <a:pt x="1323" y="100"/>
                    </a:cubicBezTo>
                    <a:cubicBezTo>
                      <a:pt x="1173" y="35"/>
                      <a:pt x="986" y="1"/>
                      <a:pt x="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97175" y="1574425"/>
                <a:ext cx="345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46" extrusionOk="0">
                    <a:moveTo>
                      <a:pt x="535" y="0"/>
                    </a:moveTo>
                    <a:cubicBezTo>
                      <a:pt x="344" y="0"/>
                      <a:pt x="156" y="44"/>
                      <a:pt x="1" y="127"/>
                    </a:cubicBezTo>
                    <a:lnTo>
                      <a:pt x="1" y="419"/>
                    </a:lnTo>
                    <a:lnTo>
                      <a:pt x="98" y="322"/>
                    </a:lnTo>
                    <a:cubicBezTo>
                      <a:pt x="215" y="244"/>
                      <a:pt x="390" y="224"/>
                      <a:pt x="526" y="224"/>
                    </a:cubicBezTo>
                    <a:cubicBezTo>
                      <a:pt x="701" y="224"/>
                      <a:pt x="857" y="244"/>
                      <a:pt x="973" y="322"/>
                    </a:cubicBezTo>
                    <a:cubicBezTo>
                      <a:pt x="1071" y="361"/>
                      <a:pt x="1110" y="438"/>
                      <a:pt x="1110" y="516"/>
                    </a:cubicBezTo>
                    <a:cubicBezTo>
                      <a:pt x="1110" y="594"/>
                      <a:pt x="1071" y="633"/>
                      <a:pt x="973" y="711"/>
                    </a:cubicBezTo>
                    <a:cubicBezTo>
                      <a:pt x="847" y="779"/>
                      <a:pt x="682" y="813"/>
                      <a:pt x="521" y="813"/>
                    </a:cubicBezTo>
                    <a:cubicBezTo>
                      <a:pt x="361" y="813"/>
                      <a:pt x="205" y="779"/>
                      <a:pt x="98" y="711"/>
                    </a:cubicBezTo>
                    <a:cubicBezTo>
                      <a:pt x="40" y="691"/>
                      <a:pt x="20" y="652"/>
                      <a:pt x="1" y="613"/>
                    </a:cubicBezTo>
                    <a:lnTo>
                      <a:pt x="1" y="905"/>
                    </a:lnTo>
                    <a:cubicBezTo>
                      <a:pt x="137" y="1003"/>
                      <a:pt x="331" y="1022"/>
                      <a:pt x="565" y="1022"/>
                    </a:cubicBezTo>
                    <a:cubicBezTo>
                      <a:pt x="618" y="1038"/>
                      <a:pt x="672" y="1045"/>
                      <a:pt x="725" y="1045"/>
                    </a:cubicBezTo>
                    <a:cubicBezTo>
                      <a:pt x="865" y="1045"/>
                      <a:pt x="1002" y="995"/>
                      <a:pt x="1129" y="925"/>
                    </a:cubicBezTo>
                    <a:cubicBezTo>
                      <a:pt x="1285" y="828"/>
                      <a:pt x="1382" y="691"/>
                      <a:pt x="1382" y="536"/>
                    </a:cubicBezTo>
                    <a:cubicBezTo>
                      <a:pt x="1382" y="438"/>
                      <a:pt x="1343" y="341"/>
                      <a:pt x="1265" y="244"/>
                    </a:cubicBezTo>
                    <a:cubicBezTo>
                      <a:pt x="1226" y="205"/>
                      <a:pt x="1187" y="166"/>
                      <a:pt x="1129" y="147"/>
                    </a:cubicBezTo>
                    <a:cubicBezTo>
                      <a:pt x="1090" y="127"/>
                      <a:pt x="1071" y="127"/>
                      <a:pt x="1032" y="108"/>
                    </a:cubicBezTo>
                    <a:cubicBezTo>
                      <a:pt x="877" y="35"/>
                      <a:pt x="705" y="0"/>
                      <a:pt x="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97175" y="1662225"/>
                <a:ext cx="49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2" extrusionOk="0">
                    <a:moveTo>
                      <a:pt x="1" y="0"/>
                    </a:moveTo>
                    <a:lnTo>
                      <a:pt x="1" y="681"/>
                    </a:lnTo>
                    <a:cubicBezTo>
                      <a:pt x="117" y="584"/>
                      <a:pt x="195" y="487"/>
                      <a:pt x="195" y="331"/>
                    </a:cubicBezTo>
                    <a:cubicBezTo>
                      <a:pt x="195" y="234"/>
                      <a:pt x="137" y="136"/>
                      <a:pt x="79" y="5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972475" y="17098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37" y="215"/>
                    </a:moveTo>
                    <a:cubicBezTo>
                      <a:pt x="1012" y="215"/>
                      <a:pt x="1148" y="254"/>
                      <a:pt x="1265" y="312"/>
                    </a:cubicBezTo>
                    <a:cubicBezTo>
                      <a:pt x="1362" y="371"/>
                      <a:pt x="1420" y="448"/>
                      <a:pt x="1420" y="526"/>
                    </a:cubicBezTo>
                    <a:cubicBezTo>
                      <a:pt x="1420" y="585"/>
                      <a:pt x="1362" y="662"/>
                      <a:pt x="1265" y="721"/>
                    </a:cubicBezTo>
                    <a:cubicBezTo>
                      <a:pt x="1148" y="789"/>
                      <a:pt x="988" y="823"/>
                      <a:pt x="827" y="823"/>
                    </a:cubicBezTo>
                    <a:cubicBezTo>
                      <a:pt x="667" y="823"/>
                      <a:pt x="506" y="789"/>
                      <a:pt x="389" y="721"/>
                    </a:cubicBezTo>
                    <a:cubicBezTo>
                      <a:pt x="292" y="662"/>
                      <a:pt x="253" y="585"/>
                      <a:pt x="253" y="526"/>
                    </a:cubicBezTo>
                    <a:cubicBezTo>
                      <a:pt x="253" y="448"/>
                      <a:pt x="292" y="390"/>
                      <a:pt x="389" y="312"/>
                    </a:cubicBezTo>
                    <a:cubicBezTo>
                      <a:pt x="526" y="254"/>
                      <a:pt x="681" y="215"/>
                      <a:pt x="837" y="215"/>
                    </a:cubicBezTo>
                    <a:close/>
                    <a:moveTo>
                      <a:pt x="837" y="0"/>
                    </a:moveTo>
                    <a:cubicBezTo>
                      <a:pt x="632" y="0"/>
                      <a:pt x="428" y="44"/>
                      <a:pt x="273" y="137"/>
                    </a:cubicBezTo>
                    <a:cubicBezTo>
                      <a:pt x="98" y="234"/>
                      <a:pt x="0" y="371"/>
                      <a:pt x="0" y="526"/>
                    </a:cubicBezTo>
                    <a:cubicBezTo>
                      <a:pt x="0" y="662"/>
                      <a:pt x="98" y="799"/>
                      <a:pt x="273" y="915"/>
                    </a:cubicBezTo>
                    <a:cubicBezTo>
                      <a:pt x="448" y="1013"/>
                      <a:pt x="642" y="1051"/>
                      <a:pt x="837" y="1051"/>
                    </a:cubicBezTo>
                    <a:cubicBezTo>
                      <a:pt x="1031" y="1051"/>
                      <a:pt x="1245" y="1013"/>
                      <a:pt x="1382" y="915"/>
                    </a:cubicBezTo>
                    <a:cubicBezTo>
                      <a:pt x="1557" y="799"/>
                      <a:pt x="1654" y="662"/>
                      <a:pt x="1654" y="526"/>
                    </a:cubicBezTo>
                    <a:cubicBezTo>
                      <a:pt x="1654" y="429"/>
                      <a:pt x="1615" y="312"/>
                      <a:pt x="1537" y="254"/>
                    </a:cubicBezTo>
                    <a:cubicBezTo>
                      <a:pt x="1518" y="234"/>
                      <a:pt x="1459" y="176"/>
                      <a:pt x="1401" y="137"/>
                    </a:cubicBezTo>
                    <a:cubicBezTo>
                      <a:pt x="1362" y="137"/>
                      <a:pt x="1343" y="98"/>
                      <a:pt x="1343" y="98"/>
                    </a:cubicBezTo>
                    <a:cubicBezTo>
                      <a:pt x="1197" y="34"/>
                      <a:pt x="1017" y="0"/>
                      <a:pt x="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838225" y="18874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4"/>
                    </a:moveTo>
                    <a:cubicBezTo>
                      <a:pt x="993" y="234"/>
                      <a:pt x="1149" y="254"/>
                      <a:pt x="1265" y="312"/>
                    </a:cubicBezTo>
                    <a:cubicBezTo>
                      <a:pt x="1363" y="371"/>
                      <a:pt x="1421" y="448"/>
                      <a:pt x="1421" y="507"/>
                    </a:cubicBezTo>
                    <a:cubicBezTo>
                      <a:pt x="1421" y="585"/>
                      <a:pt x="1363" y="662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2" y="662"/>
                      <a:pt x="254" y="585"/>
                      <a:pt x="254" y="507"/>
                    </a:cubicBezTo>
                    <a:cubicBezTo>
                      <a:pt x="254" y="448"/>
                      <a:pt x="292" y="390"/>
                      <a:pt x="390" y="312"/>
                    </a:cubicBezTo>
                    <a:cubicBezTo>
                      <a:pt x="507" y="254"/>
                      <a:pt x="682" y="234"/>
                      <a:pt x="837" y="234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4"/>
                      <a:pt x="1" y="371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429"/>
                      <a:pt x="1615" y="332"/>
                      <a:pt x="1538" y="254"/>
                    </a:cubicBezTo>
                    <a:cubicBezTo>
                      <a:pt x="1479" y="196"/>
                      <a:pt x="1440" y="176"/>
                      <a:pt x="1382" y="137"/>
                    </a:cubicBezTo>
                    <a:cubicBezTo>
                      <a:pt x="1363" y="137"/>
                      <a:pt x="1343" y="98"/>
                      <a:pt x="1343" y="98"/>
                    </a:cubicBezTo>
                    <a:cubicBezTo>
                      <a:pt x="1197" y="34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1004075" y="1825225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31"/>
                    </a:moveTo>
                    <a:cubicBezTo>
                      <a:pt x="1012" y="231"/>
                      <a:pt x="1149" y="251"/>
                      <a:pt x="1265" y="328"/>
                    </a:cubicBezTo>
                    <a:cubicBezTo>
                      <a:pt x="1363" y="367"/>
                      <a:pt x="1421" y="445"/>
                      <a:pt x="1421" y="523"/>
                    </a:cubicBezTo>
                    <a:cubicBezTo>
                      <a:pt x="1421" y="562"/>
                      <a:pt x="1363" y="640"/>
                      <a:pt x="1265" y="718"/>
                    </a:cubicBezTo>
                    <a:cubicBezTo>
                      <a:pt x="1149" y="795"/>
                      <a:pt x="988" y="834"/>
                      <a:pt x="828" y="834"/>
                    </a:cubicBezTo>
                    <a:cubicBezTo>
                      <a:pt x="667" y="834"/>
                      <a:pt x="507" y="795"/>
                      <a:pt x="390" y="718"/>
                    </a:cubicBezTo>
                    <a:cubicBezTo>
                      <a:pt x="293" y="679"/>
                      <a:pt x="254" y="601"/>
                      <a:pt x="254" y="523"/>
                    </a:cubicBezTo>
                    <a:cubicBezTo>
                      <a:pt x="254" y="445"/>
                      <a:pt x="293" y="406"/>
                      <a:pt x="390" y="328"/>
                    </a:cubicBezTo>
                    <a:cubicBezTo>
                      <a:pt x="526" y="251"/>
                      <a:pt x="682" y="231"/>
                      <a:pt x="837" y="231"/>
                    </a:cubicBezTo>
                    <a:close/>
                    <a:moveTo>
                      <a:pt x="808" y="0"/>
                    </a:moveTo>
                    <a:cubicBezTo>
                      <a:pt x="615" y="0"/>
                      <a:pt x="423" y="44"/>
                      <a:pt x="273" y="134"/>
                    </a:cubicBezTo>
                    <a:cubicBezTo>
                      <a:pt x="98" y="231"/>
                      <a:pt x="1" y="387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09"/>
                      <a:pt x="643" y="1068"/>
                      <a:pt x="837" y="1068"/>
                    </a:cubicBezTo>
                    <a:cubicBezTo>
                      <a:pt x="1032" y="1068"/>
                      <a:pt x="1246" y="1009"/>
                      <a:pt x="140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426"/>
                      <a:pt x="1616" y="328"/>
                      <a:pt x="1538" y="251"/>
                    </a:cubicBezTo>
                    <a:cubicBezTo>
                      <a:pt x="1499" y="212"/>
                      <a:pt x="1460" y="153"/>
                      <a:pt x="1402" y="134"/>
                    </a:cubicBezTo>
                    <a:cubicBezTo>
                      <a:pt x="1363" y="114"/>
                      <a:pt x="1343" y="114"/>
                      <a:pt x="1324" y="114"/>
                    </a:cubicBezTo>
                    <a:cubicBezTo>
                      <a:pt x="1173" y="39"/>
                      <a:pt x="990" y="0"/>
                      <a:pt x="8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1129575" y="17858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56" y="231"/>
                    </a:moveTo>
                    <a:cubicBezTo>
                      <a:pt x="1012" y="231"/>
                      <a:pt x="1167" y="251"/>
                      <a:pt x="1284" y="329"/>
                    </a:cubicBezTo>
                    <a:cubicBezTo>
                      <a:pt x="1382" y="368"/>
                      <a:pt x="1440" y="445"/>
                      <a:pt x="1440" y="523"/>
                    </a:cubicBezTo>
                    <a:cubicBezTo>
                      <a:pt x="1440" y="601"/>
                      <a:pt x="1382" y="659"/>
                      <a:pt x="1284" y="718"/>
                    </a:cubicBezTo>
                    <a:cubicBezTo>
                      <a:pt x="1167" y="786"/>
                      <a:pt x="1002" y="820"/>
                      <a:pt x="839" y="820"/>
                    </a:cubicBezTo>
                    <a:cubicBezTo>
                      <a:pt x="676" y="820"/>
                      <a:pt x="516" y="786"/>
                      <a:pt x="409" y="718"/>
                    </a:cubicBezTo>
                    <a:cubicBezTo>
                      <a:pt x="311" y="659"/>
                      <a:pt x="273" y="601"/>
                      <a:pt x="273" y="523"/>
                    </a:cubicBezTo>
                    <a:cubicBezTo>
                      <a:pt x="273" y="445"/>
                      <a:pt x="311" y="406"/>
                      <a:pt x="409" y="329"/>
                    </a:cubicBezTo>
                    <a:cubicBezTo>
                      <a:pt x="525" y="251"/>
                      <a:pt x="701" y="231"/>
                      <a:pt x="856" y="231"/>
                    </a:cubicBezTo>
                    <a:close/>
                    <a:moveTo>
                      <a:pt x="817" y="0"/>
                    </a:moveTo>
                    <a:cubicBezTo>
                      <a:pt x="624" y="0"/>
                      <a:pt x="433" y="44"/>
                      <a:pt x="273" y="134"/>
                    </a:cubicBezTo>
                    <a:cubicBezTo>
                      <a:pt x="97" y="231"/>
                      <a:pt x="0" y="368"/>
                      <a:pt x="0" y="523"/>
                    </a:cubicBezTo>
                    <a:cubicBezTo>
                      <a:pt x="0" y="659"/>
                      <a:pt x="97" y="815"/>
                      <a:pt x="273" y="912"/>
                    </a:cubicBezTo>
                    <a:cubicBezTo>
                      <a:pt x="428" y="1010"/>
                      <a:pt x="623" y="1048"/>
                      <a:pt x="817" y="1048"/>
                    </a:cubicBezTo>
                    <a:cubicBezTo>
                      <a:pt x="1012" y="1048"/>
                      <a:pt x="1245" y="1010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37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2" y="115"/>
                      <a:pt x="1362" y="115"/>
                      <a:pt x="1343" y="115"/>
                    </a:cubicBezTo>
                    <a:cubicBezTo>
                      <a:pt x="1182" y="39"/>
                      <a:pt x="999" y="0"/>
                      <a:pt x="8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1223925" y="17963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837" y="239"/>
                    </a:moveTo>
                    <a:cubicBezTo>
                      <a:pt x="1012" y="239"/>
                      <a:pt x="1168" y="278"/>
                      <a:pt x="1284" y="337"/>
                    </a:cubicBezTo>
                    <a:cubicBezTo>
                      <a:pt x="1284" y="337"/>
                      <a:pt x="1304" y="337"/>
                      <a:pt x="1304" y="376"/>
                    </a:cubicBezTo>
                    <a:cubicBezTo>
                      <a:pt x="1382" y="414"/>
                      <a:pt x="1421" y="492"/>
                      <a:pt x="1421" y="531"/>
                    </a:cubicBezTo>
                    <a:cubicBezTo>
                      <a:pt x="1421" y="609"/>
                      <a:pt x="1382" y="667"/>
                      <a:pt x="1284" y="726"/>
                    </a:cubicBezTo>
                    <a:cubicBezTo>
                      <a:pt x="1158" y="804"/>
                      <a:pt x="993" y="842"/>
                      <a:pt x="832" y="842"/>
                    </a:cubicBezTo>
                    <a:cubicBezTo>
                      <a:pt x="672" y="842"/>
                      <a:pt x="516" y="804"/>
                      <a:pt x="409" y="726"/>
                    </a:cubicBezTo>
                    <a:cubicBezTo>
                      <a:pt x="312" y="687"/>
                      <a:pt x="253" y="609"/>
                      <a:pt x="253" y="531"/>
                    </a:cubicBezTo>
                    <a:cubicBezTo>
                      <a:pt x="253" y="473"/>
                      <a:pt x="312" y="414"/>
                      <a:pt x="409" y="337"/>
                    </a:cubicBezTo>
                    <a:cubicBezTo>
                      <a:pt x="526" y="259"/>
                      <a:pt x="701" y="239"/>
                      <a:pt x="837" y="239"/>
                    </a:cubicBezTo>
                    <a:close/>
                    <a:moveTo>
                      <a:pt x="840" y="1"/>
                    </a:moveTo>
                    <a:cubicBezTo>
                      <a:pt x="635" y="1"/>
                      <a:pt x="428" y="50"/>
                      <a:pt x="25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92" y="920"/>
                    </a:cubicBezTo>
                    <a:cubicBezTo>
                      <a:pt x="448" y="1018"/>
                      <a:pt x="642" y="1076"/>
                      <a:pt x="837" y="1076"/>
                    </a:cubicBezTo>
                    <a:cubicBezTo>
                      <a:pt x="1032" y="1076"/>
                      <a:pt x="1265" y="1018"/>
                      <a:pt x="1401" y="920"/>
                    </a:cubicBezTo>
                    <a:cubicBezTo>
                      <a:pt x="1576" y="823"/>
                      <a:pt x="1674" y="687"/>
                      <a:pt x="1674" y="531"/>
                    </a:cubicBezTo>
                    <a:cubicBezTo>
                      <a:pt x="1674" y="434"/>
                      <a:pt x="1615" y="376"/>
                      <a:pt x="1576" y="298"/>
                    </a:cubicBezTo>
                    <a:cubicBezTo>
                      <a:pt x="1518" y="239"/>
                      <a:pt x="1479" y="200"/>
                      <a:pt x="1401" y="142"/>
                    </a:cubicBezTo>
                    <a:cubicBezTo>
                      <a:pt x="1401" y="142"/>
                      <a:pt x="1382" y="142"/>
                      <a:pt x="1362" y="123"/>
                    </a:cubicBezTo>
                    <a:cubicBezTo>
                      <a:pt x="1206" y="40"/>
                      <a:pt x="1024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1308075" y="17823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37" y="217"/>
                    </a:moveTo>
                    <a:cubicBezTo>
                      <a:pt x="1012" y="217"/>
                      <a:pt x="1148" y="236"/>
                      <a:pt x="1265" y="314"/>
                    </a:cubicBezTo>
                    <a:cubicBezTo>
                      <a:pt x="1362" y="372"/>
                      <a:pt x="1420" y="431"/>
                      <a:pt x="1420" y="509"/>
                    </a:cubicBezTo>
                    <a:cubicBezTo>
                      <a:pt x="1420" y="586"/>
                      <a:pt x="1362" y="664"/>
                      <a:pt x="1265" y="703"/>
                    </a:cubicBezTo>
                    <a:cubicBezTo>
                      <a:pt x="1148" y="781"/>
                      <a:pt x="988" y="820"/>
                      <a:pt x="827" y="820"/>
                    </a:cubicBezTo>
                    <a:cubicBezTo>
                      <a:pt x="667" y="820"/>
                      <a:pt x="506" y="781"/>
                      <a:pt x="389" y="703"/>
                    </a:cubicBezTo>
                    <a:cubicBezTo>
                      <a:pt x="292" y="664"/>
                      <a:pt x="253" y="586"/>
                      <a:pt x="253" y="509"/>
                    </a:cubicBezTo>
                    <a:cubicBezTo>
                      <a:pt x="253" y="431"/>
                      <a:pt x="292" y="392"/>
                      <a:pt x="389" y="314"/>
                    </a:cubicBezTo>
                    <a:cubicBezTo>
                      <a:pt x="525" y="236"/>
                      <a:pt x="681" y="217"/>
                      <a:pt x="837" y="217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3" y="119"/>
                    </a:cubicBezTo>
                    <a:cubicBezTo>
                      <a:pt x="97" y="217"/>
                      <a:pt x="0" y="372"/>
                      <a:pt x="0" y="509"/>
                    </a:cubicBezTo>
                    <a:cubicBezTo>
                      <a:pt x="0" y="664"/>
                      <a:pt x="97" y="800"/>
                      <a:pt x="273" y="898"/>
                    </a:cubicBezTo>
                    <a:cubicBezTo>
                      <a:pt x="448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401" y="898"/>
                    </a:cubicBezTo>
                    <a:cubicBezTo>
                      <a:pt x="1557" y="800"/>
                      <a:pt x="1654" y="664"/>
                      <a:pt x="1654" y="509"/>
                    </a:cubicBezTo>
                    <a:cubicBezTo>
                      <a:pt x="1654" y="411"/>
                      <a:pt x="1615" y="314"/>
                      <a:pt x="1537" y="256"/>
                    </a:cubicBezTo>
                    <a:cubicBezTo>
                      <a:pt x="1518" y="197"/>
                      <a:pt x="1459" y="178"/>
                      <a:pt x="1381" y="119"/>
                    </a:cubicBezTo>
                    <a:cubicBezTo>
                      <a:pt x="1362" y="119"/>
                      <a:pt x="1343" y="100"/>
                      <a:pt x="1343" y="100"/>
                    </a:cubicBez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1058550" y="1692650"/>
                <a:ext cx="408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60" extrusionOk="0">
                    <a:moveTo>
                      <a:pt x="837" y="223"/>
                    </a:moveTo>
                    <a:cubicBezTo>
                      <a:pt x="1012" y="223"/>
                      <a:pt x="1168" y="262"/>
                      <a:pt x="1285" y="320"/>
                    </a:cubicBezTo>
                    <a:cubicBezTo>
                      <a:pt x="1382" y="379"/>
                      <a:pt x="1421" y="456"/>
                      <a:pt x="1421" y="515"/>
                    </a:cubicBezTo>
                    <a:cubicBezTo>
                      <a:pt x="1421" y="593"/>
                      <a:pt x="1382" y="670"/>
                      <a:pt x="1285" y="729"/>
                    </a:cubicBezTo>
                    <a:cubicBezTo>
                      <a:pt x="1158" y="797"/>
                      <a:pt x="993" y="831"/>
                      <a:pt x="832" y="831"/>
                    </a:cubicBezTo>
                    <a:cubicBezTo>
                      <a:pt x="672" y="831"/>
                      <a:pt x="516" y="797"/>
                      <a:pt x="409" y="729"/>
                    </a:cubicBezTo>
                    <a:cubicBezTo>
                      <a:pt x="312" y="670"/>
                      <a:pt x="254" y="593"/>
                      <a:pt x="254" y="515"/>
                    </a:cubicBezTo>
                    <a:cubicBezTo>
                      <a:pt x="254" y="456"/>
                      <a:pt x="312" y="398"/>
                      <a:pt x="409" y="320"/>
                    </a:cubicBezTo>
                    <a:cubicBezTo>
                      <a:pt x="526" y="262"/>
                      <a:pt x="701" y="223"/>
                      <a:pt x="837" y="223"/>
                    </a:cubicBezTo>
                    <a:close/>
                    <a:moveTo>
                      <a:pt x="859" y="1"/>
                    </a:moveTo>
                    <a:cubicBezTo>
                      <a:pt x="648" y="1"/>
                      <a:pt x="434" y="50"/>
                      <a:pt x="254" y="145"/>
                    </a:cubicBezTo>
                    <a:cubicBezTo>
                      <a:pt x="98" y="242"/>
                      <a:pt x="1" y="379"/>
                      <a:pt x="1" y="534"/>
                    </a:cubicBezTo>
                    <a:cubicBezTo>
                      <a:pt x="1" y="670"/>
                      <a:pt x="98" y="826"/>
                      <a:pt x="254" y="923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1012" y="1060"/>
                      <a:pt x="1226" y="1021"/>
                      <a:pt x="1382" y="923"/>
                    </a:cubicBezTo>
                    <a:cubicBezTo>
                      <a:pt x="1557" y="826"/>
                      <a:pt x="1635" y="670"/>
                      <a:pt x="1635" y="534"/>
                    </a:cubicBezTo>
                    <a:cubicBezTo>
                      <a:pt x="1635" y="437"/>
                      <a:pt x="1596" y="359"/>
                      <a:pt x="1538" y="262"/>
                    </a:cubicBezTo>
                    <a:cubicBezTo>
                      <a:pt x="1518" y="242"/>
                      <a:pt x="1479" y="184"/>
                      <a:pt x="1402" y="145"/>
                    </a:cubicBezTo>
                    <a:cubicBezTo>
                      <a:pt x="1382" y="145"/>
                      <a:pt x="1382" y="106"/>
                      <a:pt x="1363" y="106"/>
                    </a:cubicBezTo>
                    <a:cubicBezTo>
                      <a:pt x="1212" y="35"/>
                      <a:pt x="1037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795925" y="1779000"/>
                <a:ext cx="41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9" extrusionOk="0">
                    <a:moveTo>
                      <a:pt x="837" y="232"/>
                    </a:moveTo>
                    <a:cubicBezTo>
                      <a:pt x="1012" y="232"/>
                      <a:pt x="1148" y="251"/>
                      <a:pt x="1284" y="329"/>
                    </a:cubicBezTo>
                    <a:cubicBezTo>
                      <a:pt x="1381" y="388"/>
                      <a:pt x="1420" y="446"/>
                      <a:pt x="1420" y="524"/>
                    </a:cubicBezTo>
                    <a:cubicBezTo>
                      <a:pt x="1420" y="602"/>
                      <a:pt x="1381" y="641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2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0" y="232"/>
                      <a:pt x="837" y="232"/>
                    </a:cubicBezTo>
                    <a:close/>
                    <a:moveTo>
                      <a:pt x="809" y="1"/>
                    </a:moveTo>
                    <a:cubicBezTo>
                      <a:pt x="619" y="1"/>
                      <a:pt x="432" y="45"/>
                      <a:pt x="292" y="135"/>
                    </a:cubicBezTo>
                    <a:cubicBezTo>
                      <a:pt x="117" y="232"/>
                      <a:pt x="20" y="388"/>
                      <a:pt x="20" y="524"/>
                    </a:cubicBezTo>
                    <a:cubicBezTo>
                      <a:pt x="0" y="679"/>
                      <a:pt x="97" y="816"/>
                      <a:pt x="292" y="913"/>
                    </a:cubicBezTo>
                    <a:cubicBezTo>
                      <a:pt x="448" y="1010"/>
                      <a:pt x="642" y="1069"/>
                      <a:pt x="837" y="1069"/>
                    </a:cubicBezTo>
                    <a:cubicBezTo>
                      <a:pt x="1031" y="1069"/>
                      <a:pt x="1265" y="1010"/>
                      <a:pt x="1401" y="913"/>
                    </a:cubicBezTo>
                    <a:cubicBezTo>
                      <a:pt x="1576" y="816"/>
                      <a:pt x="1673" y="679"/>
                      <a:pt x="1673" y="524"/>
                    </a:cubicBezTo>
                    <a:cubicBezTo>
                      <a:pt x="1673" y="427"/>
                      <a:pt x="1615" y="329"/>
                      <a:pt x="1537" y="251"/>
                    </a:cubicBezTo>
                    <a:cubicBezTo>
                      <a:pt x="1498" y="213"/>
                      <a:pt x="1459" y="193"/>
                      <a:pt x="1401" y="135"/>
                    </a:cubicBezTo>
                    <a:cubicBezTo>
                      <a:pt x="1381" y="115"/>
                      <a:pt x="1342" y="115"/>
                      <a:pt x="1323" y="115"/>
                    </a:cubicBezTo>
                    <a:cubicBezTo>
                      <a:pt x="1172" y="40"/>
                      <a:pt x="989" y="1"/>
                      <a:pt x="8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707875" y="19292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5"/>
                    </a:moveTo>
                    <a:cubicBezTo>
                      <a:pt x="1012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604"/>
                      <a:pt x="1382" y="643"/>
                      <a:pt x="1285" y="721"/>
                    </a:cubicBezTo>
                    <a:cubicBezTo>
                      <a:pt x="1158" y="789"/>
                      <a:pt x="993" y="823"/>
                      <a:pt x="832" y="823"/>
                    </a:cubicBezTo>
                    <a:cubicBezTo>
                      <a:pt x="672" y="823"/>
                      <a:pt x="516" y="789"/>
                      <a:pt x="409" y="721"/>
                    </a:cubicBezTo>
                    <a:cubicBezTo>
                      <a:pt x="312" y="663"/>
                      <a:pt x="254" y="604"/>
                      <a:pt x="254" y="526"/>
                    </a:cubicBezTo>
                    <a:cubicBezTo>
                      <a:pt x="254" y="449"/>
                      <a:pt x="312" y="410"/>
                      <a:pt x="409" y="332"/>
                    </a:cubicBezTo>
                    <a:cubicBezTo>
                      <a:pt x="526" y="254"/>
                      <a:pt x="701" y="235"/>
                      <a:pt x="837" y="235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5"/>
                      <a:pt x="1" y="371"/>
                      <a:pt x="1" y="526"/>
                    </a:cubicBezTo>
                    <a:cubicBezTo>
                      <a:pt x="1" y="663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402" y="915"/>
                    </a:cubicBezTo>
                    <a:cubicBezTo>
                      <a:pt x="1577" y="818"/>
                      <a:pt x="1654" y="663"/>
                      <a:pt x="1654" y="526"/>
                    </a:cubicBezTo>
                    <a:cubicBezTo>
                      <a:pt x="1654" y="429"/>
                      <a:pt x="1616" y="332"/>
                      <a:pt x="1538" y="254"/>
                    </a:cubicBezTo>
                    <a:cubicBezTo>
                      <a:pt x="1518" y="215"/>
                      <a:pt x="1479" y="157"/>
                      <a:pt x="1402" y="137"/>
                    </a:cubicBezTo>
                    <a:cubicBezTo>
                      <a:pt x="1382" y="137"/>
                      <a:pt x="1343" y="98"/>
                      <a:pt x="1343" y="98"/>
                    </a:cubicBezTo>
                    <a:cubicBezTo>
                      <a:pt x="1197" y="35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2094525" y="17366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54"/>
                    </a:moveTo>
                    <a:cubicBezTo>
                      <a:pt x="1013" y="254"/>
                      <a:pt x="1168" y="273"/>
                      <a:pt x="1285" y="351"/>
                    </a:cubicBezTo>
                    <a:cubicBezTo>
                      <a:pt x="1382" y="390"/>
                      <a:pt x="1421" y="468"/>
                      <a:pt x="1421" y="546"/>
                    </a:cubicBezTo>
                    <a:cubicBezTo>
                      <a:pt x="1421" y="623"/>
                      <a:pt x="1382" y="662"/>
                      <a:pt x="1285" y="740"/>
                    </a:cubicBezTo>
                    <a:cubicBezTo>
                      <a:pt x="1158" y="808"/>
                      <a:pt x="993" y="842"/>
                      <a:pt x="833" y="842"/>
                    </a:cubicBezTo>
                    <a:cubicBezTo>
                      <a:pt x="672" y="842"/>
                      <a:pt x="516" y="808"/>
                      <a:pt x="409" y="740"/>
                    </a:cubicBezTo>
                    <a:cubicBezTo>
                      <a:pt x="312" y="682"/>
                      <a:pt x="254" y="623"/>
                      <a:pt x="254" y="546"/>
                    </a:cubicBezTo>
                    <a:cubicBezTo>
                      <a:pt x="254" y="468"/>
                      <a:pt x="312" y="429"/>
                      <a:pt x="409" y="351"/>
                    </a:cubicBezTo>
                    <a:cubicBezTo>
                      <a:pt x="526" y="273"/>
                      <a:pt x="701" y="254"/>
                      <a:pt x="837" y="254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54" y="137"/>
                      <a:pt x="234" y="137"/>
                    </a:cubicBezTo>
                    <a:cubicBezTo>
                      <a:pt x="215" y="176"/>
                      <a:pt x="156" y="234"/>
                      <a:pt x="118" y="254"/>
                    </a:cubicBezTo>
                    <a:cubicBezTo>
                      <a:pt x="40" y="332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54" y="915"/>
                    </a:cubicBezTo>
                    <a:cubicBezTo>
                      <a:pt x="429" y="1013"/>
                      <a:pt x="623" y="1051"/>
                      <a:pt x="818" y="1051"/>
                    </a:cubicBezTo>
                    <a:cubicBezTo>
                      <a:pt x="1013" y="1051"/>
                      <a:pt x="1227" y="1013"/>
                      <a:pt x="1382" y="915"/>
                    </a:cubicBezTo>
                    <a:cubicBezTo>
                      <a:pt x="1557" y="818"/>
                      <a:pt x="1655" y="662"/>
                      <a:pt x="1655" y="526"/>
                    </a:cubicBezTo>
                    <a:cubicBezTo>
                      <a:pt x="1655" y="371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829475" y="11430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1012" y="204"/>
                      <a:pt x="1148" y="224"/>
                      <a:pt x="1265" y="302"/>
                    </a:cubicBezTo>
                    <a:cubicBezTo>
                      <a:pt x="1362" y="360"/>
                      <a:pt x="1421" y="418"/>
                      <a:pt x="1421" y="496"/>
                    </a:cubicBezTo>
                    <a:cubicBezTo>
                      <a:pt x="1421" y="574"/>
                      <a:pt x="1362" y="613"/>
                      <a:pt x="1265" y="691"/>
                    </a:cubicBezTo>
                    <a:cubicBezTo>
                      <a:pt x="1148" y="769"/>
                      <a:pt x="993" y="807"/>
                      <a:pt x="837" y="807"/>
                    </a:cubicBezTo>
                    <a:cubicBezTo>
                      <a:pt x="681" y="807"/>
                      <a:pt x="526" y="769"/>
                      <a:pt x="409" y="691"/>
                    </a:cubicBezTo>
                    <a:cubicBezTo>
                      <a:pt x="312" y="652"/>
                      <a:pt x="253" y="574"/>
                      <a:pt x="253" y="496"/>
                    </a:cubicBezTo>
                    <a:cubicBezTo>
                      <a:pt x="253" y="418"/>
                      <a:pt x="312" y="379"/>
                      <a:pt x="409" y="302"/>
                    </a:cubicBezTo>
                    <a:cubicBezTo>
                      <a:pt x="526" y="224"/>
                      <a:pt x="701" y="204"/>
                      <a:pt x="837" y="204"/>
                    </a:cubicBezTo>
                    <a:close/>
                    <a:moveTo>
                      <a:pt x="844" y="0"/>
                    </a:moveTo>
                    <a:cubicBezTo>
                      <a:pt x="642" y="0"/>
                      <a:pt x="43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0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401" y="924"/>
                    </a:cubicBezTo>
                    <a:cubicBezTo>
                      <a:pt x="1440" y="885"/>
                      <a:pt x="1499" y="846"/>
                      <a:pt x="1537" y="80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46" y="49"/>
                      <a:pt x="1046" y="0"/>
                      <a:pt x="8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45325" y="1062750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798" y="225"/>
                    </a:moveTo>
                    <a:cubicBezTo>
                      <a:pt x="974" y="225"/>
                      <a:pt x="1110" y="264"/>
                      <a:pt x="1226" y="322"/>
                    </a:cubicBezTo>
                    <a:cubicBezTo>
                      <a:pt x="1324" y="380"/>
                      <a:pt x="1382" y="458"/>
                      <a:pt x="1382" y="517"/>
                    </a:cubicBezTo>
                    <a:cubicBezTo>
                      <a:pt x="1382" y="594"/>
                      <a:pt x="1324" y="653"/>
                      <a:pt x="1226" y="731"/>
                    </a:cubicBezTo>
                    <a:cubicBezTo>
                      <a:pt x="1119" y="799"/>
                      <a:pt x="964" y="833"/>
                      <a:pt x="806" y="833"/>
                    </a:cubicBezTo>
                    <a:cubicBezTo>
                      <a:pt x="648" y="833"/>
                      <a:pt x="487" y="799"/>
                      <a:pt x="370" y="731"/>
                    </a:cubicBezTo>
                    <a:cubicBezTo>
                      <a:pt x="273" y="672"/>
                      <a:pt x="215" y="594"/>
                      <a:pt x="215" y="517"/>
                    </a:cubicBezTo>
                    <a:cubicBezTo>
                      <a:pt x="215" y="458"/>
                      <a:pt x="273" y="400"/>
                      <a:pt x="370" y="322"/>
                    </a:cubicBezTo>
                    <a:cubicBezTo>
                      <a:pt x="487" y="264"/>
                      <a:pt x="662" y="225"/>
                      <a:pt x="798" y="225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8"/>
                      <a:pt x="273" y="925"/>
                    </a:cubicBezTo>
                    <a:cubicBezTo>
                      <a:pt x="429" y="1022"/>
                      <a:pt x="623" y="1061"/>
                      <a:pt x="818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343" y="964"/>
                      <a:pt x="1363" y="964"/>
                      <a:pt x="1382" y="945"/>
                    </a:cubicBezTo>
                    <a:cubicBezTo>
                      <a:pt x="1440" y="925"/>
                      <a:pt x="1479" y="867"/>
                      <a:pt x="1538" y="828"/>
                    </a:cubicBezTo>
                    <a:cubicBezTo>
                      <a:pt x="1596" y="750"/>
                      <a:pt x="1654" y="65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825100" y="10778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7" y="243"/>
                    </a:moveTo>
                    <a:cubicBezTo>
                      <a:pt x="993" y="243"/>
                      <a:pt x="1129" y="263"/>
                      <a:pt x="1265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613"/>
                      <a:pt x="1343" y="652"/>
                      <a:pt x="1265" y="730"/>
                    </a:cubicBezTo>
                    <a:cubicBezTo>
                      <a:pt x="1139" y="798"/>
                      <a:pt x="978" y="832"/>
                      <a:pt x="820" y="832"/>
                    </a:cubicBezTo>
                    <a:cubicBezTo>
                      <a:pt x="662" y="832"/>
                      <a:pt x="506" y="798"/>
                      <a:pt x="389" y="730"/>
                    </a:cubicBezTo>
                    <a:cubicBezTo>
                      <a:pt x="292" y="671"/>
                      <a:pt x="234" y="613"/>
                      <a:pt x="234" y="535"/>
                    </a:cubicBezTo>
                    <a:cubicBezTo>
                      <a:pt x="234" y="457"/>
                      <a:pt x="292" y="399"/>
                      <a:pt x="389" y="341"/>
                    </a:cubicBezTo>
                    <a:cubicBezTo>
                      <a:pt x="506" y="263"/>
                      <a:pt x="681" y="243"/>
                      <a:pt x="817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27"/>
                      <a:pt x="253" y="924"/>
                    </a:cubicBezTo>
                    <a:cubicBezTo>
                      <a:pt x="428" y="1021"/>
                      <a:pt x="623" y="1060"/>
                      <a:pt x="817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23" y="963"/>
                      <a:pt x="1362" y="944"/>
                      <a:pt x="1382" y="944"/>
                    </a:cubicBezTo>
                    <a:cubicBezTo>
                      <a:pt x="1421" y="924"/>
                      <a:pt x="1479" y="866"/>
                      <a:pt x="1518" y="827"/>
                    </a:cubicBezTo>
                    <a:cubicBezTo>
                      <a:pt x="1596" y="749"/>
                      <a:pt x="1654" y="652"/>
                      <a:pt x="1654" y="555"/>
                    </a:cubicBezTo>
                    <a:cubicBezTo>
                      <a:pt x="1654" y="379"/>
                      <a:pt x="1557" y="26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987050" y="1141075"/>
                <a:ext cx="42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061" extrusionOk="0">
                    <a:moveTo>
                      <a:pt x="837" y="243"/>
                    </a:moveTo>
                    <a:cubicBezTo>
                      <a:pt x="1013" y="243"/>
                      <a:pt x="1149" y="263"/>
                      <a:pt x="1265" y="341"/>
                    </a:cubicBezTo>
                    <a:cubicBezTo>
                      <a:pt x="1363" y="380"/>
                      <a:pt x="1421" y="457"/>
                      <a:pt x="1421" y="535"/>
                    </a:cubicBezTo>
                    <a:cubicBezTo>
                      <a:pt x="1421" y="613"/>
                      <a:pt x="1363" y="652"/>
                      <a:pt x="1265" y="730"/>
                    </a:cubicBezTo>
                    <a:cubicBezTo>
                      <a:pt x="1158" y="798"/>
                      <a:pt x="1003" y="832"/>
                      <a:pt x="842" y="832"/>
                    </a:cubicBezTo>
                    <a:cubicBezTo>
                      <a:pt x="682" y="832"/>
                      <a:pt x="516" y="798"/>
                      <a:pt x="390" y="730"/>
                    </a:cubicBezTo>
                    <a:cubicBezTo>
                      <a:pt x="293" y="671"/>
                      <a:pt x="254" y="613"/>
                      <a:pt x="254" y="535"/>
                    </a:cubicBezTo>
                    <a:cubicBezTo>
                      <a:pt x="254" y="457"/>
                      <a:pt x="293" y="399"/>
                      <a:pt x="390" y="341"/>
                    </a:cubicBezTo>
                    <a:cubicBezTo>
                      <a:pt x="526" y="263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1013" y="1061"/>
                      <a:pt x="1168" y="1022"/>
                      <a:pt x="1343" y="963"/>
                    </a:cubicBezTo>
                    <a:cubicBezTo>
                      <a:pt x="1363" y="963"/>
                      <a:pt x="1402" y="944"/>
                      <a:pt x="1421" y="944"/>
                    </a:cubicBezTo>
                    <a:cubicBezTo>
                      <a:pt x="1499" y="924"/>
                      <a:pt x="1538" y="866"/>
                      <a:pt x="1557" y="827"/>
                    </a:cubicBezTo>
                    <a:cubicBezTo>
                      <a:pt x="1635" y="749"/>
                      <a:pt x="1693" y="652"/>
                      <a:pt x="1693" y="555"/>
                    </a:cubicBezTo>
                    <a:cubicBezTo>
                      <a:pt x="1693" y="380"/>
                      <a:pt x="1596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731725" y="9620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44"/>
                    </a:moveTo>
                    <a:cubicBezTo>
                      <a:pt x="973" y="244"/>
                      <a:pt x="1128" y="263"/>
                      <a:pt x="1245" y="341"/>
                    </a:cubicBezTo>
                    <a:cubicBezTo>
                      <a:pt x="1342" y="400"/>
                      <a:pt x="1401" y="477"/>
                      <a:pt x="1401" y="536"/>
                    </a:cubicBezTo>
                    <a:cubicBezTo>
                      <a:pt x="1401" y="614"/>
                      <a:pt x="1342" y="672"/>
                      <a:pt x="1245" y="730"/>
                    </a:cubicBezTo>
                    <a:cubicBezTo>
                      <a:pt x="1128" y="808"/>
                      <a:pt x="973" y="847"/>
                      <a:pt x="815" y="847"/>
                    </a:cubicBezTo>
                    <a:cubicBezTo>
                      <a:pt x="657" y="847"/>
                      <a:pt x="496" y="808"/>
                      <a:pt x="370" y="730"/>
                    </a:cubicBezTo>
                    <a:cubicBezTo>
                      <a:pt x="272" y="691"/>
                      <a:pt x="233" y="614"/>
                      <a:pt x="233" y="536"/>
                    </a:cubicBezTo>
                    <a:cubicBezTo>
                      <a:pt x="233" y="477"/>
                      <a:pt x="272" y="419"/>
                      <a:pt x="370" y="341"/>
                    </a:cubicBezTo>
                    <a:cubicBezTo>
                      <a:pt x="486" y="283"/>
                      <a:pt x="662" y="244"/>
                      <a:pt x="817" y="244"/>
                    </a:cubicBezTo>
                    <a:close/>
                    <a:moveTo>
                      <a:pt x="829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91"/>
                      <a:pt x="97" y="828"/>
                      <a:pt x="272" y="925"/>
                    </a:cubicBezTo>
                    <a:cubicBezTo>
                      <a:pt x="448" y="1022"/>
                      <a:pt x="642" y="1081"/>
                      <a:pt x="837" y="1081"/>
                    </a:cubicBezTo>
                    <a:cubicBezTo>
                      <a:pt x="1012" y="1081"/>
                      <a:pt x="1187" y="1022"/>
                      <a:pt x="1342" y="983"/>
                    </a:cubicBezTo>
                    <a:cubicBezTo>
                      <a:pt x="1362" y="983"/>
                      <a:pt x="1401" y="964"/>
                      <a:pt x="1401" y="964"/>
                    </a:cubicBezTo>
                    <a:lnTo>
                      <a:pt x="1537" y="808"/>
                    </a:ln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400"/>
                      <a:pt x="1556" y="244"/>
                      <a:pt x="1401" y="147"/>
                    </a:cubicBezTo>
                    <a:cubicBezTo>
                      <a:pt x="1235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973925" y="10710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8" y="244"/>
                    </a:moveTo>
                    <a:cubicBezTo>
                      <a:pt x="973" y="244"/>
                      <a:pt x="1110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614"/>
                      <a:pt x="1324" y="652"/>
                      <a:pt x="1246" y="730"/>
                    </a:cubicBezTo>
                    <a:cubicBezTo>
                      <a:pt x="1129" y="808"/>
                      <a:pt x="968" y="847"/>
                      <a:pt x="808" y="847"/>
                    </a:cubicBezTo>
                    <a:cubicBezTo>
                      <a:pt x="647" y="847"/>
                      <a:pt x="487" y="808"/>
                      <a:pt x="370" y="730"/>
                    </a:cubicBezTo>
                    <a:cubicBezTo>
                      <a:pt x="273" y="691"/>
                      <a:pt x="215" y="614"/>
                      <a:pt x="215" y="536"/>
                    </a:cubicBezTo>
                    <a:cubicBezTo>
                      <a:pt x="215" y="458"/>
                      <a:pt x="273" y="419"/>
                      <a:pt x="370" y="341"/>
                    </a:cubicBezTo>
                    <a:cubicBezTo>
                      <a:pt x="487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91"/>
                      <a:pt x="98" y="828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87" y="1022"/>
                      <a:pt x="1343" y="944"/>
                    </a:cubicBezTo>
                    <a:cubicBezTo>
                      <a:pt x="1362" y="944"/>
                      <a:pt x="1362" y="925"/>
                      <a:pt x="1382" y="925"/>
                    </a:cubicBezTo>
                    <a:cubicBezTo>
                      <a:pt x="1440" y="905"/>
                      <a:pt x="1479" y="847"/>
                      <a:pt x="1538" y="808"/>
                    </a:cubicBez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1016250" y="100197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43"/>
                    </a:moveTo>
                    <a:cubicBezTo>
                      <a:pt x="1012" y="243"/>
                      <a:pt x="1148" y="263"/>
                      <a:pt x="1265" y="341"/>
                    </a:cubicBezTo>
                    <a:cubicBezTo>
                      <a:pt x="1362" y="379"/>
                      <a:pt x="1420" y="457"/>
                      <a:pt x="1420" y="535"/>
                    </a:cubicBezTo>
                    <a:cubicBezTo>
                      <a:pt x="1420" y="593"/>
                      <a:pt x="1362" y="652"/>
                      <a:pt x="1265" y="730"/>
                    </a:cubicBezTo>
                    <a:cubicBezTo>
                      <a:pt x="1148" y="798"/>
                      <a:pt x="992" y="832"/>
                      <a:pt x="834" y="832"/>
                    </a:cubicBezTo>
                    <a:cubicBezTo>
                      <a:pt x="676" y="832"/>
                      <a:pt x="516" y="798"/>
                      <a:pt x="389" y="730"/>
                    </a:cubicBezTo>
                    <a:cubicBezTo>
                      <a:pt x="292" y="671"/>
                      <a:pt x="253" y="593"/>
                      <a:pt x="253" y="535"/>
                    </a:cubicBezTo>
                    <a:cubicBezTo>
                      <a:pt x="253" y="457"/>
                      <a:pt x="292" y="399"/>
                      <a:pt x="389" y="341"/>
                    </a:cubicBezTo>
                    <a:cubicBezTo>
                      <a:pt x="525" y="263"/>
                      <a:pt x="681" y="243"/>
                      <a:pt x="837" y="243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79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7" y="1041"/>
                      <a:pt x="1323" y="963"/>
                    </a:cubicBezTo>
                    <a:cubicBezTo>
                      <a:pt x="1343" y="944"/>
                      <a:pt x="1401" y="944"/>
                      <a:pt x="1420" y="924"/>
                    </a:cubicBezTo>
                    <a:cubicBezTo>
                      <a:pt x="1459" y="885"/>
                      <a:pt x="1498" y="866"/>
                      <a:pt x="1537" y="827"/>
                    </a:cubicBezTo>
                    <a:cubicBezTo>
                      <a:pt x="1615" y="749"/>
                      <a:pt x="1654" y="613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989500" y="8930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24"/>
                    </a:moveTo>
                    <a:cubicBezTo>
                      <a:pt x="973" y="224"/>
                      <a:pt x="1148" y="243"/>
                      <a:pt x="1265" y="321"/>
                    </a:cubicBezTo>
                    <a:cubicBezTo>
                      <a:pt x="1362" y="360"/>
                      <a:pt x="1420" y="438"/>
                      <a:pt x="1420" y="516"/>
                    </a:cubicBezTo>
                    <a:cubicBezTo>
                      <a:pt x="1420" y="574"/>
                      <a:pt x="1362" y="632"/>
                      <a:pt x="1265" y="710"/>
                    </a:cubicBezTo>
                    <a:cubicBezTo>
                      <a:pt x="1158" y="778"/>
                      <a:pt x="1002" y="812"/>
                      <a:pt x="842" y="812"/>
                    </a:cubicBezTo>
                    <a:cubicBezTo>
                      <a:pt x="681" y="812"/>
                      <a:pt x="516" y="778"/>
                      <a:pt x="389" y="710"/>
                    </a:cubicBezTo>
                    <a:cubicBezTo>
                      <a:pt x="292" y="652"/>
                      <a:pt x="253" y="574"/>
                      <a:pt x="253" y="516"/>
                    </a:cubicBezTo>
                    <a:cubicBezTo>
                      <a:pt x="253" y="438"/>
                      <a:pt x="292" y="380"/>
                      <a:pt x="389" y="321"/>
                    </a:cubicBezTo>
                    <a:cubicBezTo>
                      <a:pt x="525" y="243"/>
                      <a:pt x="681" y="224"/>
                      <a:pt x="837" y="224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2"/>
                      <a:pt x="642" y="1060"/>
                      <a:pt x="837" y="1060"/>
                    </a:cubicBezTo>
                    <a:cubicBezTo>
                      <a:pt x="973" y="1060"/>
                      <a:pt x="1129" y="1041"/>
                      <a:pt x="1265" y="1002"/>
                    </a:cubicBezTo>
                    <a:cubicBezTo>
                      <a:pt x="1323" y="963"/>
                      <a:pt x="1362" y="944"/>
                      <a:pt x="1401" y="924"/>
                    </a:cubicBezTo>
                    <a:cubicBezTo>
                      <a:pt x="1459" y="905"/>
                      <a:pt x="1498" y="866"/>
                      <a:pt x="1518" y="846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1071700" y="9095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798" y="244"/>
                    </a:moveTo>
                    <a:cubicBezTo>
                      <a:pt x="973" y="244"/>
                      <a:pt x="1109" y="263"/>
                      <a:pt x="1245" y="341"/>
                    </a:cubicBezTo>
                    <a:cubicBezTo>
                      <a:pt x="1342" y="380"/>
                      <a:pt x="1381" y="458"/>
                      <a:pt x="1381" y="536"/>
                    </a:cubicBezTo>
                    <a:cubicBezTo>
                      <a:pt x="1381" y="594"/>
                      <a:pt x="1342" y="652"/>
                      <a:pt x="1245" y="730"/>
                    </a:cubicBezTo>
                    <a:cubicBezTo>
                      <a:pt x="1138" y="789"/>
                      <a:pt x="978" y="818"/>
                      <a:pt x="815" y="818"/>
                    </a:cubicBezTo>
                    <a:cubicBezTo>
                      <a:pt x="652" y="818"/>
                      <a:pt x="486" y="789"/>
                      <a:pt x="370" y="730"/>
                    </a:cubicBezTo>
                    <a:cubicBezTo>
                      <a:pt x="272" y="672"/>
                      <a:pt x="214" y="594"/>
                      <a:pt x="214" y="536"/>
                    </a:cubicBezTo>
                    <a:cubicBezTo>
                      <a:pt x="214" y="458"/>
                      <a:pt x="272" y="399"/>
                      <a:pt x="370" y="341"/>
                    </a:cubicBezTo>
                    <a:cubicBezTo>
                      <a:pt x="486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380"/>
                      <a:pt x="0" y="536"/>
                    </a:cubicBezTo>
                    <a:cubicBezTo>
                      <a:pt x="0" y="672"/>
                      <a:pt x="97" y="827"/>
                      <a:pt x="272" y="90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92" y="1061"/>
                      <a:pt x="1167" y="1041"/>
                      <a:pt x="1284" y="964"/>
                    </a:cubicBezTo>
                    <a:cubicBezTo>
                      <a:pt x="1323" y="944"/>
                      <a:pt x="1362" y="944"/>
                      <a:pt x="1381" y="905"/>
                    </a:cubicBezTo>
                    <a:cubicBezTo>
                      <a:pt x="1440" y="886"/>
                      <a:pt x="1459" y="866"/>
                      <a:pt x="1518" y="827"/>
                    </a:cubicBez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380"/>
                      <a:pt x="1556" y="244"/>
                      <a:pt x="1381" y="147"/>
                    </a:cubicBezTo>
                    <a:cubicBezTo>
                      <a:pt x="1226" y="49"/>
                      <a:pt x="1026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939875" y="8030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4" y="224"/>
                      <a:pt x="1129" y="243"/>
                      <a:pt x="1265" y="321"/>
                    </a:cubicBezTo>
                    <a:cubicBezTo>
                      <a:pt x="1363" y="360"/>
                      <a:pt x="1402" y="438"/>
                      <a:pt x="1402" y="516"/>
                    </a:cubicBezTo>
                    <a:cubicBezTo>
                      <a:pt x="1402" y="574"/>
                      <a:pt x="1363" y="632"/>
                      <a:pt x="1265" y="710"/>
                    </a:cubicBezTo>
                    <a:cubicBezTo>
                      <a:pt x="1158" y="778"/>
                      <a:pt x="998" y="812"/>
                      <a:pt x="835" y="812"/>
                    </a:cubicBezTo>
                    <a:cubicBezTo>
                      <a:pt x="672" y="812"/>
                      <a:pt x="507" y="778"/>
                      <a:pt x="390" y="710"/>
                    </a:cubicBezTo>
                    <a:cubicBezTo>
                      <a:pt x="293" y="652"/>
                      <a:pt x="234" y="574"/>
                      <a:pt x="234" y="516"/>
                    </a:cubicBezTo>
                    <a:cubicBezTo>
                      <a:pt x="234" y="438"/>
                      <a:pt x="293" y="379"/>
                      <a:pt x="390" y="321"/>
                    </a:cubicBezTo>
                    <a:cubicBezTo>
                      <a:pt x="507" y="243"/>
                      <a:pt x="682" y="224"/>
                      <a:pt x="818" y="22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43" y="944"/>
                      <a:pt x="1363" y="944"/>
                      <a:pt x="1382" y="924"/>
                    </a:cubicBezTo>
                    <a:cubicBezTo>
                      <a:pt x="1460" y="905"/>
                      <a:pt x="1499" y="846"/>
                      <a:pt x="1538" y="827"/>
                    </a:cubicBezTo>
                    <a:cubicBezTo>
                      <a:pt x="1596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1066825" y="844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3"/>
                    </a:moveTo>
                    <a:cubicBezTo>
                      <a:pt x="993" y="243"/>
                      <a:pt x="1148" y="263"/>
                      <a:pt x="1265" y="341"/>
                    </a:cubicBezTo>
                    <a:cubicBezTo>
                      <a:pt x="1362" y="399"/>
                      <a:pt x="1421" y="457"/>
                      <a:pt x="1421" y="535"/>
                    </a:cubicBezTo>
                    <a:cubicBezTo>
                      <a:pt x="1421" y="613"/>
                      <a:pt x="1362" y="652"/>
                      <a:pt x="1265" y="730"/>
                    </a:cubicBezTo>
                    <a:cubicBezTo>
                      <a:pt x="1158" y="808"/>
                      <a:pt x="1002" y="846"/>
                      <a:pt x="842" y="846"/>
                    </a:cubicBezTo>
                    <a:cubicBezTo>
                      <a:pt x="681" y="846"/>
                      <a:pt x="516" y="808"/>
                      <a:pt x="390" y="730"/>
                    </a:cubicBezTo>
                    <a:cubicBezTo>
                      <a:pt x="292" y="691"/>
                      <a:pt x="253" y="613"/>
                      <a:pt x="253" y="535"/>
                    </a:cubicBezTo>
                    <a:cubicBezTo>
                      <a:pt x="253" y="457"/>
                      <a:pt x="292" y="418"/>
                      <a:pt x="390" y="341"/>
                    </a:cubicBezTo>
                    <a:cubicBezTo>
                      <a:pt x="506" y="263"/>
                      <a:pt x="681" y="243"/>
                      <a:pt x="837" y="243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382" y="924"/>
                    </a:cubicBezTo>
                    <a:cubicBezTo>
                      <a:pt x="1460" y="924"/>
                      <a:pt x="1518" y="885"/>
                      <a:pt x="1537" y="82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829000" y="67610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17" y="205"/>
                    </a:moveTo>
                    <a:cubicBezTo>
                      <a:pt x="973" y="205"/>
                      <a:pt x="1128" y="243"/>
                      <a:pt x="1245" y="302"/>
                    </a:cubicBezTo>
                    <a:cubicBezTo>
                      <a:pt x="1342" y="360"/>
                      <a:pt x="1401" y="438"/>
                      <a:pt x="1401" y="496"/>
                    </a:cubicBezTo>
                    <a:cubicBezTo>
                      <a:pt x="1401" y="574"/>
                      <a:pt x="1342" y="633"/>
                      <a:pt x="1245" y="691"/>
                    </a:cubicBezTo>
                    <a:cubicBezTo>
                      <a:pt x="1138" y="769"/>
                      <a:pt x="983" y="808"/>
                      <a:pt x="822" y="808"/>
                    </a:cubicBezTo>
                    <a:cubicBezTo>
                      <a:pt x="661" y="808"/>
                      <a:pt x="496" y="769"/>
                      <a:pt x="370" y="691"/>
                    </a:cubicBezTo>
                    <a:cubicBezTo>
                      <a:pt x="272" y="652"/>
                      <a:pt x="233" y="574"/>
                      <a:pt x="233" y="496"/>
                    </a:cubicBezTo>
                    <a:cubicBezTo>
                      <a:pt x="233" y="438"/>
                      <a:pt x="272" y="380"/>
                      <a:pt x="370" y="302"/>
                    </a:cubicBezTo>
                    <a:cubicBezTo>
                      <a:pt x="486" y="243"/>
                      <a:pt x="661" y="205"/>
                      <a:pt x="817" y="205"/>
                    </a:cubicBezTo>
                    <a:close/>
                    <a:moveTo>
                      <a:pt x="829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2" y="924"/>
                    </a:cubicBezTo>
                    <a:cubicBezTo>
                      <a:pt x="447" y="1022"/>
                      <a:pt x="642" y="1061"/>
                      <a:pt x="837" y="1061"/>
                    </a:cubicBezTo>
                    <a:cubicBezTo>
                      <a:pt x="973" y="1061"/>
                      <a:pt x="1148" y="1041"/>
                      <a:pt x="1265" y="983"/>
                    </a:cubicBezTo>
                    <a:cubicBezTo>
                      <a:pt x="1323" y="963"/>
                      <a:pt x="1342" y="963"/>
                      <a:pt x="1381" y="944"/>
                    </a:cubicBezTo>
                    <a:cubicBezTo>
                      <a:pt x="1440" y="885"/>
                      <a:pt x="1459" y="866"/>
                      <a:pt x="1518" y="84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6" y="243"/>
                      <a:pt x="1401" y="146"/>
                    </a:cubicBezTo>
                    <a:cubicBezTo>
                      <a:pt x="1235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1183550" y="10365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4"/>
                    </a:moveTo>
                    <a:cubicBezTo>
                      <a:pt x="993" y="244"/>
                      <a:pt x="1149" y="263"/>
                      <a:pt x="1265" y="341"/>
                    </a:cubicBezTo>
                    <a:cubicBezTo>
                      <a:pt x="1363" y="380"/>
                      <a:pt x="1401" y="458"/>
                      <a:pt x="1401" y="535"/>
                    </a:cubicBezTo>
                    <a:cubicBezTo>
                      <a:pt x="1401" y="613"/>
                      <a:pt x="1363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3" y="672"/>
                      <a:pt x="254" y="613"/>
                      <a:pt x="254" y="535"/>
                    </a:cubicBezTo>
                    <a:cubicBezTo>
                      <a:pt x="25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37" y="24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49" y="1041"/>
                      <a:pt x="1285" y="963"/>
                    </a:cubicBezTo>
                    <a:cubicBezTo>
                      <a:pt x="1324" y="944"/>
                      <a:pt x="1363" y="944"/>
                      <a:pt x="1382" y="925"/>
                    </a:cubicBezTo>
                    <a:cubicBezTo>
                      <a:pt x="1440" y="905"/>
                      <a:pt x="1479" y="847"/>
                      <a:pt x="1518" y="827"/>
                    </a:cubicBezTo>
                    <a:cubicBezTo>
                      <a:pt x="1615" y="730"/>
                      <a:pt x="1654" y="633"/>
                      <a:pt x="1654" y="53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1"/>
              <p:cNvSpPr/>
              <p:nvPr/>
            </p:nvSpPr>
            <p:spPr>
              <a:xfrm>
                <a:off x="1110600" y="1025300"/>
                <a:ext cx="4137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01" extrusionOk="0">
                    <a:moveTo>
                      <a:pt x="837" y="283"/>
                    </a:moveTo>
                    <a:cubicBezTo>
                      <a:pt x="993" y="283"/>
                      <a:pt x="1148" y="303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2"/>
                      <a:pt x="1265" y="769"/>
                    </a:cubicBezTo>
                    <a:cubicBezTo>
                      <a:pt x="1139" y="838"/>
                      <a:pt x="973" y="872"/>
                      <a:pt x="813" y="872"/>
                    </a:cubicBezTo>
                    <a:cubicBezTo>
                      <a:pt x="652" y="872"/>
                      <a:pt x="497" y="838"/>
                      <a:pt x="390" y="769"/>
                    </a:cubicBezTo>
                    <a:cubicBezTo>
                      <a:pt x="292" y="711"/>
                      <a:pt x="253" y="633"/>
                      <a:pt x="253" y="575"/>
                    </a:cubicBezTo>
                    <a:cubicBezTo>
                      <a:pt x="253" y="497"/>
                      <a:pt x="312" y="439"/>
                      <a:pt x="390" y="380"/>
                    </a:cubicBezTo>
                    <a:cubicBezTo>
                      <a:pt x="506" y="303"/>
                      <a:pt x="681" y="283"/>
                      <a:pt x="83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50"/>
                      <a:pt x="273" y="147"/>
                    </a:cubicBezTo>
                    <a:cubicBezTo>
                      <a:pt x="98" y="244"/>
                      <a:pt x="0" y="400"/>
                      <a:pt x="0" y="536"/>
                    </a:cubicBezTo>
                    <a:cubicBezTo>
                      <a:pt x="0" y="711"/>
                      <a:pt x="98" y="867"/>
                      <a:pt x="273" y="964"/>
                    </a:cubicBezTo>
                    <a:cubicBezTo>
                      <a:pt x="448" y="1061"/>
                      <a:pt x="642" y="1100"/>
                      <a:pt x="837" y="1100"/>
                    </a:cubicBezTo>
                    <a:cubicBezTo>
                      <a:pt x="993" y="1100"/>
                      <a:pt x="1168" y="1081"/>
                      <a:pt x="1323" y="1003"/>
                    </a:cubicBezTo>
                    <a:cubicBezTo>
                      <a:pt x="1343" y="1003"/>
                      <a:pt x="1362" y="983"/>
                      <a:pt x="1382" y="964"/>
                    </a:cubicBezTo>
                    <a:cubicBezTo>
                      <a:pt x="1440" y="925"/>
                      <a:pt x="1479" y="886"/>
                      <a:pt x="1537" y="828"/>
                    </a:cubicBezTo>
                    <a:cubicBezTo>
                      <a:pt x="1596" y="769"/>
                      <a:pt x="1654" y="67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1"/>
              <p:cNvSpPr/>
              <p:nvPr/>
            </p:nvSpPr>
            <p:spPr>
              <a:xfrm>
                <a:off x="894150" y="995150"/>
                <a:ext cx="4137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2" extrusionOk="0">
                    <a:moveTo>
                      <a:pt x="838" y="224"/>
                    </a:moveTo>
                    <a:cubicBezTo>
                      <a:pt x="993" y="224"/>
                      <a:pt x="1149" y="244"/>
                      <a:pt x="1266" y="322"/>
                    </a:cubicBezTo>
                    <a:cubicBezTo>
                      <a:pt x="1363" y="361"/>
                      <a:pt x="1402" y="438"/>
                      <a:pt x="1402" y="516"/>
                    </a:cubicBezTo>
                    <a:cubicBezTo>
                      <a:pt x="1402" y="575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54" y="575"/>
                      <a:pt x="254" y="516"/>
                    </a:cubicBezTo>
                    <a:cubicBezTo>
                      <a:pt x="254" y="438"/>
                      <a:pt x="293" y="361"/>
                      <a:pt x="390" y="322"/>
                    </a:cubicBezTo>
                    <a:cubicBezTo>
                      <a:pt x="507" y="244"/>
                      <a:pt x="682" y="224"/>
                      <a:pt x="838" y="22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52"/>
                      <a:pt x="98" y="808"/>
                      <a:pt x="273" y="886"/>
                    </a:cubicBezTo>
                    <a:cubicBezTo>
                      <a:pt x="448" y="1003"/>
                      <a:pt x="643" y="1042"/>
                      <a:pt x="838" y="1042"/>
                    </a:cubicBezTo>
                    <a:cubicBezTo>
                      <a:pt x="993" y="1042"/>
                      <a:pt x="1168" y="1022"/>
                      <a:pt x="1324" y="944"/>
                    </a:cubicBezTo>
                    <a:cubicBezTo>
                      <a:pt x="1343" y="944"/>
                      <a:pt x="1363" y="925"/>
                      <a:pt x="1382" y="925"/>
                    </a:cubicBezTo>
                    <a:cubicBezTo>
                      <a:pt x="1441" y="886"/>
                      <a:pt x="1480" y="847"/>
                      <a:pt x="1538" y="789"/>
                    </a:cubicBez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2246775" y="175850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936" y="249"/>
                    </a:moveTo>
                    <a:cubicBezTo>
                      <a:pt x="1065" y="249"/>
                      <a:pt x="1191" y="287"/>
                      <a:pt x="1304" y="352"/>
                    </a:cubicBezTo>
                    <a:cubicBezTo>
                      <a:pt x="1382" y="390"/>
                      <a:pt x="1440" y="468"/>
                      <a:pt x="1440" y="546"/>
                    </a:cubicBezTo>
                    <a:cubicBezTo>
                      <a:pt x="1440" y="624"/>
                      <a:pt x="1401" y="663"/>
                      <a:pt x="1304" y="741"/>
                    </a:cubicBezTo>
                    <a:cubicBezTo>
                      <a:pt x="1177" y="809"/>
                      <a:pt x="1012" y="843"/>
                      <a:pt x="849" y="843"/>
                    </a:cubicBezTo>
                    <a:cubicBezTo>
                      <a:pt x="686" y="843"/>
                      <a:pt x="526" y="809"/>
                      <a:pt x="409" y="741"/>
                    </a:cubicBezTo>
                    <a:cubicBezTo>
                      <a:pt x="331" y="682"/>
                      <a:pt x="273" y="624"/>
                      <a:pt x="273" y="546"/>
                    </a:cubicBezTo>
                    <a:cubicBezTo>
                      <a:pt x="273" y="468"/>
                      <a:pt x="312" y="429"/>
                      <a:pt x="409" y="352"/>
                    </a:cubicBezTo>
                    <a:cubicBezTo>
                      <a:pt x="545" y="274"/>
                      <a:pt x="701" y="254"/>
                      <a:pt x="856" y="254"/>
                    </a:cubicBezTo>
                    <a:cubicBezTo>
                      <a:pt x="883" y="251"/>
                      <a:pt x="910" y="249"/>
                      <a:pt x="936" y="249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5"/>
                      <a:pt x="331" y="99"/>
                    </a:cubicBezTo>
                    <a:cubicBezTo>
                      <a:pt x="292" y="99"/>
                      <a:pt x="273" y="138"/>
                      <a:pt x="253" y="138"/>
                    </a:cubicBezTo>
                    <a:lnTo>
                      <a:pt x="117" y="254"/>
                    </a:lnTo>
                    <a:cubicBezTo>
                      <a:pt x="59" y="332"/>
                      <a:pt x="0" y="429"/>
                      <a:pt x="0" y="527"/>
                    </a:cubicBezTo>
                    <a:cubicBezTo>
                      <a:pt x="0" y="663"/>
                      <a:pt x="98" y="799"/>
                      <a:pt x="273" y="916"/>
                    </a:cubicBezTo>
                    <a:cubicBezTo>
                      <a:pt x="448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6"/>
                    </a:cubicBezTo>
                    <a:cubicBezTo>
                      <a:pt x="1557" y="799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401" y="138"/>
                    </a:cubicBezTo>
                    <a:cubicBezTo>
                      <a:pt x="1246" y="45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2131975" y="16588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35"/>
                    </a:moveTo>
                    <a:cubicBezTo>
                      <a:pt x="993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585"/>
                      <a:pt x="1363" y="643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3" y="663"/>
                      <a:pt x="234" y="585"/>
                      <a:pt x="234" y="526"/>
                    </a:cubicBezTo>
                    <a:cubicBezTo>
                      <a:pt x="234" y="449"/>
                      <a:pt x="293" y="390"/>
                      <a:pt x="390" y="332"/>
                    </a:cubicBezTo>
                    <a:cubicBezTo>
                      <a:pt x="507" y="273"/>
                      <a:pt x="682" y="235"/>
                      <a:pt x="818" y="235"/>
                    </a:cubicBezTo>
                    <a:close/>
                    <a:moveTo>
                      <a:pt x="826" y="1"/>
                    </a:moveTo>
                    <a:cubicBezTo>
                      <a:pt x="648" y="1"/>
                      <a:pt x="467" y="35"/>
                      <a:pt x="312" y="98"/>
                    </a:cubicBezTo>
                    <a:cubicBezTo>
                      <a:pt x="293" y="98"/>
                      <a:pt x="273" y="137"/>
                      <a:pt x="254" y="137"/>
                    </a:cubicBezTo>
                    <a:lnTo>
                      <a:pt x="118" y="254"/>
                    </a:lnTo>
                    <a:cubicBezTo>
                      <a:pt x="59" y="332"/>
                      <a:pt x="1" y="410"/>
                      <a:pt x="1" y="526"/>
                    </a:cubicBezTo>
                    <a:cubicBezTo>
                      <a:pt x="1" y="663"/>
                      <a:pt x="98" y="799"/>
                      <a:pt x="273" y="896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896"/>
                    </a:cubicBezTo>
                    <a:cubicBezTo>
                      <a:pt x="1557" y="799"/>
                      <a:pt x="1655" y="663"/>
                      <a:pt x="1655" y="526"/>
                    </a:cubicBezTo>
                    <a:cubicBezTo>
                      <a:pt x="1655" y="371"/>
                      <a:pt x="1557" y="235"/>
                      <a:pt x="1382" y="137"/>
                    </a:cubicBezTo>
                    <a:cubicBezTo>
                      <a:pt x="1227" y="44"/>
                      <a:pt x="1028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2352300" y="1751225"/>
                <a:ext cx="170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071" extrusionOk="0">
                    <a:moveTo>
                      <a:pt x="682" y="1"/>
                    </a:moveTo>
                    <a:cubicBezTo>
                      <a:pt x="546" y="20"/>
                      <a:pt x="429" y="59"/>
                      <a:pt x="312" y="98"/>
                    </a:cubicBezTo>
                    <a:cubicBezTo>
                      <a:pt x="312" y="156"/>
                      <a:pt x="273" y="176"/>
                      <a:pt x="254" y="176"/>
                    </a:cubicBezTo>
                    <a:cubicBezTo>
                      <a:pt x="196" y="195"/>
                      <a:pt x="137" y="253"/>
                      <a:pt x="118" y="292"/>
                    </a:cubicBezTo>
                    <a:cubicBezTo>
                      <a:pt x="40" y="370"/>
                      <a:pt x="1" y="467"/>
                      <a:pt x="1" y="565"/>
                    </a:cubicBezTo>
                    <a:cubicBezTo>
                      <a:pt x="1" y="720"/>
                      <a:pt x="79" y="857"/>
                      <a:pt x="254" y="954"/>
                    </a:cubicBezTo>
                    <a:cubicBezTo>
                      <a:pt x="390" y="1032"/>
                      <a:pt x="526" y="1071"/>
                      <a:pt x="682" y="1071"/>
                    </a:cubicBezTo>
                    <a:lnTo>
                      <a:pt x="682" y="837"/>
                    </a:lnTo>
                    <a:cubicBezTo>
                      <a:pt x="546" y="818"/>
                      <a:pt x="448" y="779"/>
                      <a:pt x="390" y="740"/>
                    </a:cubicBezTo>
                    <a:cubicBezTo>
                      <a:pt x="293" y="681"/>
                      <a:pt x="234" y="604"/>
                      <a:pt x="234" y="545"/>
                    </a:cubicBezTo>
                    <a:cubicBezTo>
                      <a:pt x="234" y="467"/>
                      <a:pt x="273" y="409"/>
                      <a:pt x="390" y="351"/>
                    </a:cubicBezTo>
                    <a:cubicBezTo>
                      <a:pt x="448" y="292"/>
                      <a:pt x="585" y="273"/>
                      <a:pt x="682" y="253"/>
                    </a:cubicBez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2362525" y="1694325"/>
                <a:ext cx="68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18" extrusionOk="0">
                    <a:moveTo>
                      <a:pt x="273" y="0"/>
                    </a:moveTo>
                    <a:cubicBezTo>
                      <a:pt x="195" y="78"/>
                      <a:pt x="137" y="117"/>
                      <a:pt x="117" y="175"/>
                    </a:cubicBezTo>
                    <a:cubicBezTo>
                      <a:pt x="39" y="234"/>
                      <a:pt x="1" y="331"/>
                      <a:pt x="1" y="428"/>
                    </a:cubicBezTo>
                    <a:cubicBezTo>
                      <a:pt x="1" y="584"/>
                      <a:pt x="98" y="720"/>
                      <a:pt x="273" y="817"/>
                    </a:cubicBezTo>
                    <a:lnTo>
                      <a:pt x="273" y="506"/>
                    </a:lnTo>
                    <a:cubicBezTo>
                      <a:pt x="234" y="487"/>
                      <a:pt x="234" y="428"/>
                      <a:pt x="234" y="409"/>
                    </a:cubicBezTo>
                    <a:cubicBezTo>
                      <a:pt x="234" y="389"/>
                      <a:pt x="273" y="331"/>
                      <a:pt x="273" y="312"/>
                    </a:cubicBez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255025" y="12043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6" y="341"/>
                    </a:cubicBezTo>
                    <a:cubicBezTo>
                      <a:pt x="1363" y="380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73" y="380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79" y="788"/>
                    </a:cubicBezTo>
                    <a:cubicBezTo>
                      <a:pt x="137" y="827"/>
                      <a:pt x="196" y="866"/>
                      <a:pt x="254" y="925"/>
                    </a:cubicBezTo>
                    <a:cubicBezTo>
                      <a:pt x="293" y="925"/>
                      <a:pt x="293" y="944"/>
                      <a:pt x="312" y="944"/>
                    </a:cubicBezTo>
                    <a:cubicBezTo>
                      <a:pt x="448" y="102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7"/>
                      <a:pt x="1655" y="672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126150" y="10909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2"/>
                    </a:moveTo>
                    <a:cubicBezTo>
                      <a:pt x="993" y="282"/>
                      <a:pt x="1129" y="302"/>
                      <a:pt x="1265" y="380"/>
                    </a:cubicBezTo>
                    <a:cubicBezTo>
                      <a:pt x="1362" y="419"/>
                      <a:pt x="1401" y="496"/>
                      <a:pt x="1401" y="574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2" y="710"/>
                      <a:pt x="234" y="633"/>
                      <a:pt x="234" y="574"/>
                    </a:cubicBezTo>
                    <a:cubicBezTo>
                      <a:pt x="234" y="496"/>
                      <a:pt x="292" y="419"/>
                      <a:pt x="390" y="380"/>
                    </a:cubicBezTo>
                    <a:cubicBezTo>
                      <a:pt x="506" y="302"/>
                      <a:pt x="681" y="282"/>
                      <a:pt x="818" y="282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56" y="886"/>
                      <a:pt x="214" y="905"/>
                      <a:pt x="253" y="94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42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1"/>
              <p:cNvSpPr/>
              <p:nvPr/>
            </p:nvSpPr>
            <p:spPr>
              <a:xfrm>
                <a:off x="2175275" y="10321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7" y="244"/>
                    </a:moveTo>
                    <a:cubicBezTo>
                      <a:pt x="993" y="244"/>
                      <a:pt x="1148" y="263"/>
                      <a:pt x="1265" y="341"/>
                    </a:cubicBezTo>
                    <a:cubicBezTo>
                      <a:pt x="1362" y="380"/>
                      <a:pt x="1401" y="458"/>
                      <a:pt x="1401" y="535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808"/>
                      <a:pt x="973" y="847"/>
                      <a:pt x="813" y="847"/>
                    </a:cubicBezTo>
                    <a:cubicBezTo>
                      <a:pt x="652" y="847"/>
                      <a:pt x="496" y="808"/>
                      <a:pt x="389" y="730"/>
                    </a:cubicBezTo>
                    <a:cubicBezTo>
                      <a:pt x="292" y="691"/>
                      <a:pt x="234" y="613"/>
                      <a:pt x="234" y="535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27"/>
                    </a:cubicBezTo>
                    <a:cubicBezTo>
                      <a:pt x="175" y="847"/>
                      <a:pt x="214" y="866"/>
                      <a:pt x="273" y="924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256500" y="9538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2" y="263"/>
                      <a:pt x="1148" y="282"/>
                      <a:pt x="1265" y="360"/>
                    </a:cubicBezTo>
                    <a:cubicBezTo>
                      <a:pt x="1362" y="418"/>
                      <a:pt x="1421" y="477"/>
                      <a:pt x="1421" y="555"/>
                    </a:cubicBezTo>
                    <a:cubicBezTo>
                      <a:pt x="1421" y="632"/>
                      <a:pt x="1362" y="671"/>
                      <a:pt x="1265" y="749"/>
                    </a:cubicBezTo>
                    <a:cubicBezTo>
                      <a:pt x="1148" y="827"/>
                      <a:pt x="988" y="866"/>
                      <a:pt x="827" y="866"/>
                    </a:cubicBezTo>
                    <a:cubicBezTo>
                      <a:pt x="667" y="866"/>
                      <a:pt x="506" y="827"/>
                      <a:pt x="389" y="749"/>
                    </a:cubicBezTo>
                    <a:cubicBezTo>
                      <a:pt x="292" y="710"/>
                      <a:pt x="253" y="632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26" y="282"/>
                      <a:pt x="681" y="263"/>
                      <a:pt x="837" y="26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46"/>
                      <a:pt x="195" y="905"/>
                      <a:pt x="273" y="924"/>
                    </a:cubicBezTo>
                    <a:cubicBezTo>
                      <a:pt x="292" y="944"/>
                      <a:pt x="331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1" y="1060"/>
                      <a:pt x="1245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2040050" y="985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3" y="263"/>
                      <a:pt x="1149" y="283"/>
                      <a:pt x="1265" y="361"/>
                    </a:cubicBezTo>
                    <a:cubicBezTo>
                      <a:pt x="1363" y="419"/>
                      <a:pt x="1421" y="477"/>
                      <a:pt x="1421" y="555"/>
                    </a:cubicBezTo>
                    <a:cubicBezTo>
                      <a:pt x="1421" y="633"/>
                      <a:pt x="1363" y="672"/>
                      <a:pt x="1265" y="750"/>
                    </a:cubicBezTo>
                    <a:cubicBezTo>
                      <a:pt x="1149" y="827"/>
                      <a:pt x="988" y="866"/>
                      <a:pt x="828" y="866"/>
                    </a:cubicBezTo>
                    <a:cubicBezTo>
                      <a:pt x="667" y="866"/>
                      <a:pt x="507" y="827"/>
                      <a:pt x="390" y="750"/>
                    </a:cubicBezTo>
                    <a:cubicBezTo>
                      <a:pt x="293" y="711"/>
                      <a:pt x="254" y="633"/>
                      <a:pt x="254" y="555"/>
                    </a:cubicBezTo>
                    <a:cubicBezTo>
                      <a:pt x="254" y="477"/>
                      <a:pt x="293" y="419"/>
                      <a:pt x="390" y="361"/>
                    </a:cubicBezTo>
                    <a:cubicBezTo>
                      <a:pt x="526" y="283"/>
                      <a:pt x="682" y="263"/>
                      <a:pt x="837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59" y="750"/>
                      <a:pt x="157" y="827"/>
                    </a:cubicBezTo>
                    <a:cubicBezTo>
                      <a:pt x="176" y="866"/>
                      <a:pt x="195" y="905"/>
                      <a:pt x="273" y="925"/>
                    </a:cubicBezTo>
                    <a:cubicBezTo>
                      <a:pt x="293" y="944"/>
                      <a:pt x="351" y="944"/>
                      <a:pt x="371" y="964"/>
                    </a:cubicBezTo>
                    <a:cubicBezTo>
                      <a:pt x="526" y="1022"/>
                      <a:pt x="682" y="1061"/>
                      <a:pt x="837" y="1061"/>
                    </a:cubicBezTo>
                    <a:cubicBezTo>
                      <a:pt x="1032" y="1061"/>
                      <a:pt x="1246" y="1022"/>
                      <a:pt x="1382" y="925"/>
                    </a:cubicBezTo>
                    <a:cubicBezTo>
                      <a:pt x="1557" y="827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1934025" y="1015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3"/>
                    </a:moveTo>
                    <a:cubicBezTo>
                      <a:pt x="993" y="283"/>
                      <a:pt x="1129" y="302"/>
                      <a:pt x="1265" y="380"/>
                    </a:cubicBezTo>
                    <a:cubicBezTo>
                      <a:pt x="1363" y="419"/>
                      <a:pt x="1401" y="497"/>
                      <a:pt x="1401" y="575"/>
                    </a:cubicBezTo>
                    <a:cubicBezTo>
                      <a:pt x="1401" y="633"/>
                      <a:pt x="1363" y="692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1"/>
                      <a:pt x="234" y="633"/>
                      <a:pt x="234" y="575"/>
                    </a:cubicBezTo>
                    <a:cubicBezTo>
                      <a:pt x="234" y="497"/>
                      <a:pt x="293" y="419"/>
                      <a:pt x="390" y="380"/>
                    </a:cubicBezTo>
                    <a:cubicBezTo>
                      <a:pt x="507" y="302"/>
                      <a:pt x="682" y="283"/>
                      <a:pt x="818" y="283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08"/>
                    </a:cubicBezTo>
                    <a:cubicBezTo>
                      <a:pt x="156" y="886"/>
                      <a:pt x="215" y="906"/>
                      <a:pt x="254" y="964"/>
                    </a:cubicBezTo>
                    <a:cubicBezTo>
                      <a:pt x="293" y="983"/>
                      <a:pt x="312" y="983"/>
                      <a:pt x="331" y="983"/>
                    </a:cubicBezTo>
                    <a:cubicBezTo>
                      <a:pt x="487" y="1061"/>
                      <a:pt x="643" y="1081"/>
                      <a:pt x="818" y="1081"/>
                    </a:cubicBezTo>
                    <a:cubicBezTo>
                      <a:pt x="1012" y="1081"/>
                      <a:pt x="122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2162150" y="852150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44"/>
                    </a:moveTo>
                    <a:cubicBezTo>
                      <a:pt x="1012" y="244"/>
                      <a:pt x="1148" y="264"/>
                      <a:pt x="1284" y="341"/>
                    </a:cubicBezTo>
                    <a:cubicBezTo>
                      <a:pt x="1381" y="400"/>
                      <a:pt x="1420" y="458"/>
                      <a:pt x="1420" y="536"/>
                    </a:cubicBezTo>
                    <a:cubicBezTo>
                      <a:pt x="1420" y="614"/>
                      <a:pt x="1381" y="653"/>
                      <a:pt x="1284" y="731"/>
                    </a:cubicBezTo>
                    <a:cubicBezTo>
                      <a:pt x="1158" y="808"/>
                      <a:pt x="992" y="847"/>
                      <a:pt x="832" y="847"/>
                    </a:cubicBezTo>
                    <a:cubicBezTo>
                      <a:pt x="671" y="847"/>
                      <a:pt x="516" y="808"/>
                      <a:pt x="409" y="731"/>
                    </a:cubicBezTo>
                    <a:cubicBezTo>
                      <a:pt x="311" y="692"/>
                      <a:pt x="253" y="614"/>
                      <a:pt x="253" y="536"/>
                    </a:cubicBezTo>
                    <a:cubicBezTo>
                      <a:pt x="253" y="458"/>
                      <a:pt x="311" y="419"/>
                      <a:pt x="409" y="341"/>
                    </a:cubicBezTo>
                    <a:cubicBezTo>
                      <a:pt x="525" y="264"/>
                      <a:pt x="700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50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53"/>
                      <a:pt x="58" y="750"/>
                      <a:pt x="156" y="828"/>
                    </a:cubicBezTo>
                    <a:cubicBezTo>
                      <a:pt x="175" y="886"/>
                      <a:pt x="234" y="906"/>
                      <a:pt x="272" y="925"/>
                    </a:cubicBezTo>
                    <a:cubicBezTo>
                      <a:pt x="311" y="945"/>
                      <a:pt x="350" y="945"/>
                      <a:pt x="370" y="983"/>
                    </a:cubicBezTo>
                    <a:cubicBezTo>
                      <a:pt x="525" y="1022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6" y="828"/>
                      <a:pt x="1673" y="692"/>
                      <a:pt x="1673" y="536"/>
                    </a:cubicBezTo>
                    <a:cubicBezTo>
                      <a:pt x="1673" y="400"/>
                      <a:pt x="1576" y="244"/>
                      <a:pt x="1401" y="147"/>
                    </a:cubicBezTo>
                    <a:cubicBezTo>
                      <a:pt x="1235" y="50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2191325" y="742725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63"/>
                    </a:moveTo>
                    <a:cubicBezTo>
                      <a:pt x="1012" y="263"/>
                      <a:pt x="1148" y="283"/>
                      <a:pt x="1284" y="361"/>
                    </a:cubicBezTo>
                    <a:cubicBezTo>
                      <a:pt x="1362" y="419"/>
                      <a:pt x="1421" y="497"/>
                      <a:pt x="1421" y="555"/>
                    </a:cubicBezTo>
                    <a:cubicBezTo>
                      <a:pt x="1421" y="633"/>
                      <a:pt x="1382" y="691"/>
                      <a:pt x="1284" y="750"/>
                    </a:cubicBezTo>
                    <a:cubicBezTo>
                      <a:pt x="1158" y="827"/>
                      <a:pt x="993" y="866"/>
                      <a:pt x="830" y="866"/>
                    </a:cubicBezTo>
                    <a:cubicBezTo>
                      <a:pt x="667" y="866"/>
                      <a:pt x="506" y="827"/>
                      <a:pt x="389" y="750"/>
                    </a:cubicBezTo>
                    <a:cubicBezTo>
                      <a:pt x="312" y="711"/>
                      <a:pt x="253" y="633"/>
                      <a:pt x="253" y="555"/>
                    </a:cubicBezTo>
                    <a:cubicBezTo>
                      <a:pt x="253" y="497"/>
                      <a:pt x="312" y="438"/>
                      <a:pt x="389" y="361"/>
                    </a:cubicBezTo>
                    <a:cubicBezTo>
                      <a:pt x="526" y="302"/>
                      <a:pt x="681" y="263"/>
                      <a:pt x="837" y="263"/>
                    </a:cubicBezTo>
                    <a:close/>
                    <a:moveTo>
                      <a:pt x="844" y="1"/>
                    </a:moveTo>
                    <a:cubicBezTo>
                      <a:pt x="642" y="1"/>
                      <a:pt x="438" y="49"/>
                      <a:pt x="273" y="146"/>
                    </a:cubicBezTo>
                    <a:cubicBezTo>
                      <a:pt x="117" y="244"/>
                      <a:pt x="0" y="399"/>
                      <a:pt x="0" y="536"/>
                    </a:cubicBezTo>
                    <a:cubicBezTo>
                      <a:pt x="0" y="633"/>
                      <a:pt x="59" y="730"/>
                      <a:pt x="137" y="808"/>
                    </a:cubicBezTo>
                    <a:cubicBezTo>
                      <a:pt x="156" y="886"/>
                      <a:pt x="214" y="925"/>
                      <a:pt x="273" y="944"/>
                    </a:cubicBezTo>
                    <a:cubicBezTo>
                      <a:pt x="312" y="983"/>
                      <a:pt x="331" y="983"/>
                      <a:pt x="351" y="983"/>
                    </a:cubicBezTo>
                    <a:cubicBezTo>
                      <a:pt x="506" y="1041"/>
                      <a:pt x="662" y="1080"/>
                      <a:pt x="837" y="1080"/>
                    </a:cubicBezTo>
                    <a:cubicBezTo>
                      <a:pt x="1031" y="1080"/>
                      <a:pt x="1246" y="1022"/>
                      <a:pt x="1401" y="925"/>
                    </a:cubicBezTo>
                    <a:cubicBezTo>
                      <a:pt x="1576" y="827"/>
                      <a:pt x="1674" y="691"/>
                      <a:pt x="1674" y="536"/>
                    </a:cubicBezTo>
                    <a:cubicBezTo>
                      <a:pt x="1674" y="399"/>
                      <a:pt x="1576" y="244"/>
                      <a:pt x="1401" y="146"/>
                    </a:cubicBezTo>
                    <a:cubicBezTo>
                      <a:pt x="1246" y="49"/>
                      <a:pt x="1046" y="1"/>
                      <a:pt x="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2021575" y="9032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43" y="400"/>
                      <a:pt x="1401" y="458"/>
                      <a:pt x="1401" y="536"/>
                    </a:cubicBezTo>
                    <a:cubicBezTo>
                      <a:pt x="1401" y="614"/>
                      <a:pt x="1362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2" y="672"/>
                      <a:pt x="234" y="614"/>
                      <a:pt x="234" y="536"/>
                    </a:cubicBezTo>
                    <a:cubicBezTo>
                      <a:pt x="234" y="458"/>
                      <a:pt x="312" y="400"/>
                      <a:pt x="390" y="341"/>
                    </a:cubicBezTo>
                    <a:cubicBezTo>
                      <a:pt x="506" y="263"/>
                      <a:pt x="682" y="244"/>
                      <a:pt x="818" y="244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cubicBezTo>
                      <a:pt x="156" y="847"/>
                      <a:pt x="215" y="905"/>
                      <a:pt x="254" y="925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2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1932075" y="9231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302"/>
                    </a:moveTo>
                    <a:cubicBezTo>
                      <a:pt x="993" y="302"/>
                      <a:pt x="1149" y="321"/>
                      <a:pt x="1265" y="399"/>
                    </a:cubicBezTo>
                    <a:cubicBezTo>
                      <a:pt x="1363" y="438"/>
                      <a:pt x="1402" y="516"/>
                      <a:pt x="1402" y="594"/>
                    </a:cubicBezTo>
                    <a:cubicBezTo>
                      <a:pt x="1402" y="672"/>
                      <a:pt x="1363" y="711"/>
                      <a:pt x="1265" y="788"/>
                    </a:cubicBezTo>
                    <a:cubicBezTo>
                      <a:pt x="1139" y="856"/>
                      <a:pt x="974" y="890"/>
                      <a:pt x="813" y="890"/>
                    </a:cubicBezTo>
                    <a:cubicBezTo>
                      <a:pt x="653" y="890"/>
                      <a:pt x="497" y="856"/>
                      <a:pt x="390" y="788"/>
                    </a:cubicBezTo>
                    <a:cubicBezTo>
                      <a:pt x="293" y="730"/>
                      <a:pt x="234" y="672"/>
                      <a:pt x="234" y="594"/>
                    </a:cubicBezTo>
                    <a:cubicBezTo>
                      <a:pt x="234" y="516"/>
                      <a:pt x="293" y="438"/>
                      <a:pt x="390" y="399"/>
                    </a:cubicBezTo>
                    <a:cubicBezTo>
                      <a:pt x="507" y="321"/>
                      <a:pt x="682" y="302"/>
                      <a:pt x="818" y="302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cubicBezTo>
                      <a:pt x="176" y="886"/>
                      <a:pt x="195" y="925"/>
                      <a:pt x="273" y="963"/>
                    </a:cubicBezTo>
                    <a:cubicBezTo>
                      <a:pt x="293" y="983"/>
                      <a:pt x="312" y="983"/>
                      <a:pt x="332" y="983"/>
                    </a:cubicBezTo>
                    <a:cubicBezTo>
                      <a:pt x="487" y="1041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5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850375" y="8779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3" y="224"/>
                      <a:pt x="1129" y="263"/>
                      <a:pt x="1246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593"/>
                      <a:pt x="1343" y="652"/>
                      <a:pt x="1246" y="710"/>
                    </a:cubicBezTo>
                    <a:cubicBezTo>
                      <a:pt x="1129" y="788"/>
                      <a:pt x="963" y="827"/>
                      <a:pt x="801" y="827"/>
                    </a:cubicBezTo>
                    <a:cubicBezTo>
                      <a:pt x="638" y="827"/>
                      <a:pt x="477" y="788"/>
                      <a:pt x="370" y="710"/>
                    </a:cubicBezTo>
                    <a:cubicBezTo>
                      <a:pt x="273" y="671"/>
                      <a:pt x="234" y="593"/>
                      <a:pt x="234" y="535"/>
                    </a:cubicBezTo>
                    <a:cubicBezTo>
                      <a:pt x="234" y="457"/>
                      <a:pt x="273" y="399"/>
                      <a:pt x="370" y="341"/>
                    </a:cubicBezTo>
                    <a:cubicBezTo>
                      <a:pt x="487" y="263"/>
                      <a:pt x="662" y="224"/>
                      <a:pt x="818" y="22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66"/>
                      <a:pt x="195" y="885"/>
                      <a:pt x="253" y="924"/>
                    </a:cubicBezTo>
                    <a:cubicBezTo>
                      <a:pt x="273" y="944"/>
                      <a:pt x="292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2" y="1060"/>
                      <a:pt x="1246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1738500" y="911025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37" y="243"/>
                    </a:moveTo>
                    <a:cubicBezTo>
                      <a:pt x="1012" y="243"/>
                      <a:pt x="1149" y="263"/>
                      <a:pt x="1265" y="340"/>
                    </a:cubicBezTo>
                    <a:cubicBezTo>
                      <a:pt x="1363" y="399"/>
                      <a:pt x="1421" y="477"/>
                      <a:pt x="1421" y="535"/>
                    </a:cubicBezTo>
                    <a:cubicBezTo>
                      <a:pt x="1421" y="613"/>
                      <a:pt x="1363" y="671"/>
                      <a:pt x="1265" y="730"/>
                    </a:cubicBezTo>
                    <a:cubicBezTo>
                      <a:pt x="1149" y="807"/>
                      <a:pt x="988" y="846"/>
                      <a:pt x="828" y="846"/>
                    </a:cubicBezTo>
                    <a:cubicBezTo>
                      <a:pt x="667" y="846"/>
                      <a:pt x="507" y="807"/>
                      <a:pt x="390" y="730"/>
                    </a:cubicBezTo>
                    <a:cubicBezTo>
                      <a:pt x="293" y="691"/>
                      <a:pt x="254" y="613"/>
                      <a:pt x="254" y="535"/>
                    </a:cubicBezTo>
                    <a:cubicBezTo>
                      <a:pt x="254" y="477"/>
                      <a:pt x="332" y="418"/>
                      <a:pt x="390" y="340"/>
                    </a:cubicBezTo>
                    <a:cubicBezTo>
                      <a:pt x="526" y="282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2"/>
                      <a:pt x="59" y="730"/>
                      <a:pt x="137" y="827"/>
                    </a:cubicBezTo>
                    <a:cubicBezTo>
                      <a:pt x="176" y="866"/>
                      <a:pt x="234" y="905"/>
                      <a:pt x="273" y="924"/>
                    </a:cubicBezTo>
                    <a:cubicBezTo>
                      <a:pt x="293" y="963"/>
                      <a:pt x="332" y="963"/>
                      <a:pt x="351" y="982"/>
                    </a:cubicBezTo>
                    <a:cubicBezTo>
                      <a:pt x="487" y="1060"/>
                      <a:pt x="662" y="1080"/>
                      <a:pt x="837" y="1080"/>
                    </a:cubicBezTo>
                    <a:cubicBezTo>
                      <a:pt x="1032" y="1080"/>
                      <a:pt x="1246" y="1021"/>
                      <a:pt x="140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2276450" y="1035100"/>
                <a:ext cx="418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98" extrusionOk="0">
                    <a:moveTo>
                      <a:pt x="856" y="241"/>
                    </a:moveTo>
                    <a:cubicBezTo>
                      <a:pt x="1012" y="241"/>
                      <a:pt x="1187" y="300"/>
                      <a:pt x="1303" y="339"/>
                    </a:cubicBezTo>
                    <a:cubicBezTo>
                      <a:pt x="1401" y="397"/>
                      <a:pt x="1440" y="475"/>
                      <a:pt x="1440" y="533"/>
                    </a:cubicBezTo>
                    <a:cubicBezTo>
                      <a:pt x="1440" y="611"/>
                      <a:pt x="1401" y="669"/>
                      <a:pt x="1303" y="728"/>
                    </a:cubicBezTo>
                    <a:cubicBezTo>
                      <a:pt x="1177" y="805"/>
                      <a:pt x="1012" y="844"/>
                      <a:pt x="851" y="844"/>
                    </a:cubicBezTo>
                    <a:cubicBezTo>
                      <a:pt x="691" y="844"/>
                      <a:pt x="535" y="805"/>
                      <a:pt x="428" y="728"/>
                    </a:cubicBezTo>
                    <a:cubicBezTo>
                      <a:pt x="331" y="689"/>
                      <a:pt x="272" y="611"/>
                      <a:pt x="272" y="533"/>
                    </a:cubicBezTo>
                    <a:cubicBezTo>
                      <a:pt x="272" y="475"/>
                      <a:pt x="331" y="416"/>
                      <a:pt x="428" y="339"/>
                    </a:cubicBezTo>
                    <a:cubicBezTo>
                      <a:pt x="545" y="261"/>
                      <a:pt x="720" y="241"/>
                      <a:pt x="856" y="241"/>
                    </a:cubicBezTo>
                    <a:close/>
                    <a:moveTo>
                      <a:pt x="829" y="0"/>
                    </a:moveTo>
                    <a:cubicBezTo>
                      <a:pt x="632" y="0"/>
                      <a:pt x="434" y="49"/>
                      <a:pt x="272" y="144"/>
                    </a:cubicBezTo>
                    <a:cubicBezTo>
                      <a:pt x="117" y="241"/>
                      <a:pt x="0" y="397"/>
                      <a:pt x="0" y="533"/>
                    </a:cubicBezTo>
                    <a:cubicBezTo>
                      <a:pt x="0" y="630"/>
                      <a:pt x="58" y="728"/>
                      <a:pt x="136" y="825"/>
                    </a:cubicBezTo>
                    <a:cubicBezTo>
                      <a:pt x="175" y="883"/>
                      <a:pt x="233" y="903"/>
                      <a:pt x="272" y="942"/>
                    </a:cubicBezTo>
                    <a:cubicBezTo>
                      <a:pt x="311" y="981"/>
                      <a:pt x="331" y="981"/>
                      <a:pt x="350" y="1000"/>
                    </a:cubicBezTo>
                    <a:cubicBezTo>
                      <a:pt x="506" y="1078"/>
                      <a:pt x="661" y="1097"/>
                      <a:pt x="837" y="1097"/>
                    </a:cubicBezTo>
                    <a:cubicBezTo>
                      <a:pt x="1031" y="1097"/>
                      <a:pt x="1245" y="1039"/>
                      <a:pt x="1401" y="942"/>
                    </a:cubicBezTo>
                    <a:cubicBezTo>
                      <a:pt x="1576" y="844"/>
                      <a:pt x="1673" y="708"/>
                      <a:pt x="1673" y="553"/>
                    </a:cubicBezTo>
                    <a:cubicBezTo>
                      <a:pt x="1673" y="416"/>
                      <a:pt x="1576" y="261"/>
                      <a:pt x="1401" y="163"/>
                    </a:cubicBezTo>
                    <a:cubicBezTo>
                      <a:pt x="1241" y="54"/>
                      <a:pt x="1036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862050" y="462325"/>
                <a:ext cx="345350" cy="1975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7900" extrusionOk="0">
                    <a:moveTo>
                      <a:pt x="1" y="1"/>
                    </a:moveTo>
                    <a:lnTo>
                      <a:pt x="12141" y="7005"/>
                    </a:lnTo>
                    <a:lnTo>
                      <a:pt x="13639" y="7880"/>
                    </a:lnTo>
                    <a:cubicBezTo>
                      <a:pt x="13658" y="7880"/>
                      <a:pt x="13697" y="7900"/>
                      <a:pt x="13697" y="7900"/>
                    </a:cubicBezTo>
                    <a:cubicBezTo>
                      <a:pt x="13736" y="7900"/>
                      <a:pt x="13756" y="7880"/>
                      <a:pt x="13795" y="7861"/>
                    </a:cubicBezTo>
                    <a:cubicBezTo>
                      <a:pt x="13814" y="7802"/>
                      <a:pt x="13814" y="7744"/>
                      <a:pt x="13736" y="7685"/>
                    </a:cubicBezTo>
                    <a:lnTo>
                      <a:pt x="12355" y="68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2138800" y="671475"/>
                <a:ext cx="2305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254" extrusionOk="0">
                    <a:moveTo>
                      <a:pt x="117" y="0"/>
                    </a:moveTo>
                    <a:cubicBezTo>
                      <a:pt x="59" y="0"/>
                      <a:pt x="0" y="59"/>
                      <a:pt x="0" y="137"/>
                    </a:cubicBezTo>
                    <a:cubicBezTo>
                      <a:pt x="0" y="195"/>
                      <a:pt x="39" y="253"/>
                      <a:pt x="117" y="253"/>
                    </a:cubicBezTo>
                    <a:lnTo>
                      <a:pt x="9222" y="253"/>
                    </a:lnTo>
                    <a:lnTo>
                      <a:pt x="9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1131514" y="2433822"/>
                <a:ext cx="219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5031" extrusionOk="0">
                    <a:moveTo>
                      <a:pt x="136" y="0"/>
                    </a:moveTo>
                    <a:cubicBezTo>
                      <a:pt x="97" y="0"/>
                      <a:pt x="59" y="17"/>
                      <a:pt x="20" y="69"/>
                    </a:cubicBezTo>
                    <a:cubicBezTo>
                      <a:pt x="0" y="108"/>
                      <a:pt x="0" y="186"/>
                      <a:pt x="78" y="244"/>
                    </a:cubicBezTo>
                    <a:lnTo>
                      <a:pt x="292" y="361"/>
                    </a:lnTo>
                    <a:lnTo>
                      <a:pt x="3872" y="2423"/>
                    </a:lnTo>
                    <a:lnTo>
                      <a:pt x="4572" y="2832"/>
                    </a:lnTo>
                    <a:lnTo>
                      <a:pt x="8152" y="4914"/>
                    </a:lnTo>
                    <a:lnTo>
                      <a:pt x="8346" y="5030"/>
                    </a:lnTo>
                    <a:lnTo>
                      <a:pt x="8755" y="5030"/>
                    </a:lnTo>
                    <a:cubicBezTo>
                      <a:pt x="8774" y="4952"/>
                      <a:pt x="8755" y="4933"/>
                      <a:pt x="8735" y="4933"/>
                    </a:cubicBezTo>
                    <a:lnTo>
                      <a:pt x="8444" y="4758"/>
                    </a:lnTo>
                    <a:lnTo>
                      <a:pt x="4844" y="2696"/>
                    </a:lnTo>
                    <a:lnTo>
                      <a:pt x="4125" y="2287"/>
                    </a:lnTo>
                    <a:lnTo>
                      <a:pt x="525" y="205"/>
                    </a:lnTo>
                    <a:lnTo>
                      <a:pt x="195" y="11"/>
                    </a:lnTo>
                    <a:cubicBezTo>
                      <a:pt x="175" y="4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627625" y="646675"/>
                <a:ext cx="585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036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17"/>
                    </a:cubicBezTo>
                    <a:lnTo>
                      <a:pt x="0" y="253"/>
                    </a:lnTo>
                    <a:lnTo>
                      <a:pt x="0" y="7860"/>
                    </a:lnTo>
                    <a:lnTo>
                      <a:pt x="0" y="7899"/>
                    </a:lnTo>
                    <a:cubicBezTo>
                      <a:pt x="0" y="7977"/>
                      <a:pt x="39" y="8035"/>
                      <a:pt x="117" y="8035"/>
                    </a:cubicBezTo>
                    <a:cubicBezTo>
                      <a:pt x="195" y="8035"/>
                      <a:pt x="234" y="7977"/>
                      <a:pt x="234" y="7899"/>
                    </a:cubicBezTo>
                    <a:lnTo>
                      <a:pt x="234" y="7860"/>
                    </a:lnTo>
                    <a:lnTo>
                      <a:pt x="234" y="195"/>
                    </a:lnTo>
                    <a:lnTo>
                      <a:pt x="234" y="11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1655350" y="7794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7" y="234"/>
                      <a:pt x="1284" y="312"/>
                    </a:cubicBezTo>
                    <a:cubicBezTo>
                      <a:pt x="1381" y="351"/>
                      <a:pt x="1440" y="428"/>
                      <a:pt x="1440" y="506"/>
                    </a:cubicBezTo>
                    <a:cubicBezTo>
                      <a:pt x="1440" y="584"/>
                      <a:pt x="1381" y="623"/>
                      <a:pt x="1284" y="701"/>
                    </a:cubicBezTo>
                    <a:cubicBezTo>
                      <a:pt x="1167" y="769"/>
                      <a:pt x="1007" y="803"/>
                      <a:pt x="846" y="803"/>
                    </a:cubicBezTo>
                    <a:cubicBezTo>
                      <a:pt x="686" y="803"/>
                      <a:pt x="525" y="769"/>
                      <a:pt x="409" y="701"/>
                    </a:cubicBezTo>
                    <a:cubicBezTo>
                      <a:pt x="311" y="642"/>
                      <a:pt x="272" y="584"/>
                      <a:pt x="272" y="506"/>
                    </a:cubicBezTo>
                    <a:cubicBezTo>
                      <a:pt x="272" y="428"/>
                      <a:pt x="311" y="390"/>
                      <a:pt x="409" y="312"/>
                    </a:cubicBezTo>
                    <a:cubicBezTo>
                      <a:pt x="545" y="234"/>
                      <a:pt x="700" y="214"/>
                      <a:pt x="856" y="214"/>
                    </a:cubicBezTo>
                    <a:close/>
                    <a:moveTo>
                      <a:pt x="700" y="0"/>
                    </a:moveTo>
                    <a:cubicBezTo>
                      <a:pt x="545" y="20"/>
                      <a:pt x="389" y="39"/>
                      <a:pt x="272" y="117"/>
                    </a:cubicBezTo>
                    <a:cubicBezTo>
                      <a:pt x="97" y="214"/>
                      <a:pt x="0" y="351"/>
                      <a:pt x="0" y="506"/>
                    </a:cubicBezTo>
                    <a:cubicBezTo>
                      <a:pt x="0" y="642"/>
                      <a:pt x="97" y="798"/>
                      <a:pt x="272" y="895"/>
                    </a:cubicBezTo>
                    <a:cubicBezTo>
                      <a:pt x="42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5"/>
                    </a:cubicBezTo>
                    <a:cubicBezTo>
                      <a:pt x="1556" y="798"/>
                      <a:pt x="1654" y="642"/>
                      <a:pt x="1654" y="506"/>
                    </a:cubicBezTo>
                    <a:cubicBezTo>
                      <a:pt x="1654" y="351"/>
                      <a:pt x="1556" y="214"/>
                      <a:pt x="1381" y="117"/>
                    </a:cubicBezTo>
                    <a:cubicBezTo>
                      <a:pt x="1265" y="39"/>
                      <a:pt x="1089" y="0"/>
                      <a:pt x="953" y="0"/>
                    </a:cubicBezTo>
                    <a:lnTo>
                      <a:pt x="953" y="39"/>
                    </a:lnTo>
                    <a:cubicBezTo>
                      <a:pt x="953" y="98"/>
                      <a:pt x="895" y="156"/>
                      <a:pt x="837" y="156"/>
                    </a:cubicBezTo>
                    <a:cubicBezTo>
                      <a:pt x="759" y="156"/>
                      <a:pt x="700" y="117"/>
                      <a:pt x="700" y="39"/>
                    </a:cubicBez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1672850" y="619925"/>
                <a:ext cx="6350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518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17"/>
                    </a:cubicBezTo>
                    <a:lnTo>
                      <a:pt x="0" y="350"/>
                    </a:lnTo>
                    <a:lnTo>
                      <a:pt x="0" y="6343"/>
                    </a:lnTo>
                    <a:lnTo>
                      <a:pt x="0" y="6401"/>
                    </a:lnTo>
                    <a:cubicBezTo>
                      <a:pt x="0" y="6479"/>
                      <a:pt x="59" y="6518"/>
                      <a:pt x="137" y="6518"/>
                    </a:cubicBezTo>
                    <a:cubicBezTo>
                      <a:pt x="195" y="6518"/>
                      <a:pt x="253" y="6479"/>
                      <a:pt x="253" y="6401"/>
                    </a:cubicBezTo>
                    <a:lnTo>
                      <a:pt x="253" y="6343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78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701550" y="7191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37" y="233"/>
                    </a:moveTo>
                    <a:cubicBezTo>
                      <a:pt x="992" y="233"/>
                      <a:pt x="1148" y="253"/>
                      <a:pt x="1265" y="331"/>
                    </a:cubicBezTo>
                    <a:cubicBezTo>
                      <a:pt x="1362" y="389"/>
                      <a:pt x="1420" y="467"/>
                      <a:pt x="1420" y="525"/>
                    </a:cubicBezTo>
                    <a:cubicBezTo>
                      <a:pt x="1420" y="603"/>
                      <a:pt x="1362" y="661"/>
                      <a:pt x="1265" y="720"/>
                    </a:cubicBezTo>
                    <a:cubicBezTo>
                      <a:pt x="1148" y="798"/>
                      <a:pt x="983" y="837"/>
                      <a:pt x="820" y="837"/>
                    </a:cubicBezTo>
                    <a:cubicBezTo>
                      <a:pt x="657" y="837"/>
                      <a:pt x="496" y="798"/>
                      <a:pt x="389" y="720"/>
                    </a:cubicBezTo>
                    <a:cubicBezTo>
                      <a:pt x="292" y="681"/>
                      <a:pt x="253" y="603"/>
                      <a:pt x="253" y="525"/>
                    </a:cubicBezTo>
                    <a:cubicBezTo>
                      <a:pt x="253" y="467"/>
                      <a:pt x="292" y="409"/>
                      <a:pt x="389" y="331"/>
                    </a:cubicBezTo>
                    <a:cubicBezTo>
                      <a:pt x="506" y="272"/>
                      <a:pt x="681" y="233"/>
                      <a:pt x="837" y="233"/>
                    </a:cubicBezTo>
                    <a:close/>
                    <a:moveTo>
                      <a:pt x="701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5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2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382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50"/>
                      <a:pt x="1557" y="214"/>
                      <a:pt x="1382" y="117"/>
                    </a:cubicBezTo>
                    <a:cubicBezTo>
                      <a:pt x="1265" y="39"/>
                      <a:pt x="1090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895" y="175"/>
                      <a:pt x="837" y="175"/>
                    </a:cubicBezTo>
                    <a:cubicBezTo>
                      <a:pt x="759" y="175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1719050" y="593650"/>
                <a:ext cx="63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196" extrusionOk="0">
                    <a:moveTo>
                      <a:pt x="137" y="1"/>
                    </a:moveTo>
                    <a:cubicBezTo>
                      <a:pt x="59" y="1"/>
                      <a:pt x="1" y="59"/>
                      <a:pt x="1" y="137"/>
                    </a:cubicBezTo>
                    <a:lnTo>
                      <a:pt x="1" y="351"/>
                    </a:lnTo>
                    <a:lnTo>
                      <a:pt x="1" y="5020"/>
                    </a:lnTo>
                    <a:lnTo>
                      <a:pt x="1" y="5059"/>
                    </a:lnTo>
                    <a:cubicBezTo>
                      <a:pt x="1" y="5137"/>
                      <a:pt x="59" y="5195"/>
                      <a:pt x="137" y="5195"/>
                    </a:cubicBezTo>
                    <a:cubicBezTo>
                      <a:pt x="195" y="5195"/>
                      <a:pt x="254" y="5137"/>
                      <a:pt x="254" y="5059"/>
                    </a:cubicBezTo>
                    <a:lnTo>
                      <a:pt x="254" y="5020"/>
                    </a:lnTo>
                    <a:lnTo>
                      <a:pt x="254" y="195"/>
                    </a:lnTo>
                    <a:lnTo>
                      <a:pt x="254" y="137"/>
                    </a:lnTo>
                    <a:cubicBezTo>
                      <a:pt x="254" y="59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747275" y="65492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17" y="254"/>
                    </a:moveTo>
                    <a:cubicBezTo>
                      <a:pt x="992" y="254"/>
                      <a:pt x="1148" y="273"/>
                      <a:pt x="1265" y="351"/>
                    </a:cubicBezTo>
                    <a:cubicBezTo>
                      <a:pt x="1362" y="410"/>
                      <a:pt x="1401" y="468"/>
                      <a:pt x="1401" y="546"/>
                    </a:cubicBezTo>
                    <a:cubicBezTo>
                      <a:pt x="1401" y="624"/>
                      <a:pt x="1362" y="662"/>
                      <a:pt x="1265" y="740"/>
                    </a:cubicBezTo>
                    <a:cubicBezTo>
                      <a:pt x="1138" y="808"/>
                      <a:pt x="973" y="842"/>
                      <a:pt x="812" y="842"/>
                    </a:cubicBezTo>
                    <a:cubicBezTo>
                      <a:pt x="652" y="842"/>
                      <a:pt x="496" y="808"/>
                      <a:pt x="389" y="740"/>
                    </a:cubicBezTo>
                    <a:cubicBezTo>
                      <a:pt x="292" y="682"/>
                      <a:pt x="233" y="624"/>
                      <a:pt x="233" y="546"/>
                    </a:cubicBezTo>
                    <a:cubicBezTo>
                      <a:pt x="233" y="468"/>
                      <a:pt x="292" y="429"/>
                      <a:pt x="389" y="351"/>
                    </a:cubicBezTo>
                    <a:cubicBezTo>
                      <a:pt x="506" y="273"/>
                      <a:pt x="681" y="254"/>
                      <a:pt x="817" y="254"/>
                    </a:cubicBezTo>
                    <a:close/>
                    <a:moveTo>
                      <a:pt x="700" y="1"/>
                    </a:moveTo>
                    <a:cubicBezTo>
                      <a:pt x="525" y="40"/>
                      <a:pt x="389" y="59"/>
                      <a:pt x="272" y="137"/>
                    </a:cubicBezTo>
                    <a:cubicBezTo>
                      <a:pt x="97" y="234"/>
                      <a:pt x="0" y="371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45" y="1013"/>
                      <a:pt x="138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381" y="137"/>
                    </a:cubicBezTo>
                    <a:cubicBezTo>
                      <a:pt x="1265" y="59"/>
                      <a:pt x="1089" y="1"/>
                      <a:pt x="953" y="1"/>
                    </a:cubicBezTo>
                    <a:lnTo>
                      <a:pt x="953" y="59"/>
                    </a:lnTo>
                    <a:cubicBezTo>
                      <a:pt x="953" y="137"/>
                      <a:pt x="895" y="176"/>
                      <a:pt x="817" y="176"/>
                    </a:cubicBezTo>
                    <a:cubicBezTo>
                      <a:pt x="759" y="176"/>
                      <a:pt x="700" y="137"/>
                      <a:pt x="700" y="59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764775" y="566900"/>
                <a:ext cx="63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698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0" y="3522"/>
                    </a:lnTo>
                    <a:lnTo>
                      <a:pt x="0" y="3580"/>
                    </a:lnTo>
                    <a:cubicBezTo>
                      <a:pt x="0" y="3658"/>
                      <a:pt x="59" y="3697"/>
                      <a:pt x="117" y="3697"/>
                    </a:cubicBezTo>
                    <a:cubicBezTo>
                      <a:pt x="195" y="3697"/>
                      <a:pt x="253" y="3658"/>
                      <a:pt x="253" y="3580"/>
                    </a:cubicBezTo>
                    <a:lnTo>
                      <a:pt x="253" y="3522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78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2282750" y="462325"/>
                <a:ext cx="19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0" extrusionOk="0">
                    <a:moveTo>
                      <a:pt x="1" y="1"/>
                    </a:moveTo>
                    <a:cubicBezTo>
                      <a:pt x="118" y="59"/>
                      <a:pt x="234" y="59"/>
                      <a:pt x="390" y="59"/>
                    </a:cubicBezTo>
                    <a:cubicBezTo>
                      <a:pt x="546" y="59"/>
                      <a:pt x="623" y="40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2340150" y="477275"/>
                <a:ext cx="292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7" extrusionOk="0">
                    <a:moveTo>
                      <a:pt x="810" y="0"/>
                    </a:moveTo>
                    <a:cubicBezTo>
                      <a:pt x="617" y="0"/>
                      <a:pt x="412" y="44"/>
                      <a:pt x="254" y="142"/>
                    </a:cubicBezTo>
                    <a:cubicBezTo>
                      <a:pt x="98" y="239"/>
                      <a:pt x="1" y="376"/>
                      <a:pt x="1" y="531"/>
                    </a:cubicBezTo>
                    <a:cubicBezTo>
                      <a:pt x="1" y="667"/>
                      <a:pt x="78" y="823"/>
                      <a:pt x="254" y="920"/>
                    </a:cubicBezTo>
                    <a:cubicBezTo>
                      <a:pt x="429" y="1018"/>
                      <a:pt x="623" y="1056"/>
                      <a:pt x="818" y="1056"/>
                    </a:cubicBezTo>
                    <a:cubicBezTo>
                      <a:pt x="934" y="1056"/>
                      <a:pt x="1071" y="1037"/>
                      <a:pt x="1168" y="1018"/>
                    </a:cubicBezTo>
                    <a:lnTo>
                      <a:pt x="1168" y="765"/>
                    </a:lnTo>
                    <a:cubicBezTo>
                      <a:pt x="1059" y="807"/>
                      <a:pt x="935" y="827"/>
                      <a:pt x="810" y="827"/>
                    </a:cubicBezTo>
                    <a:cubicBezTo>
                      <a:pt x="647" y="827"/>
                      <a:pt x="483" y="792"/>
                      <a:pt x="351" y="726"/>
                    </a:cubicBezTo>
                    <a:cubicBezTo>
                      <a:pt x="254" y="667"/>
                      <a:pt x="215" y="609"/>
                      <a:pt x="215" y="531"/>
                    </a:cubicBezTo>
                    <a:cubicBezTo>
                      <a:pt x="215" y="453"/>
                      <a:pt x="254" y="414"/>
                      <a:pt x="351" y="337"/>
                    </a:cubicBezTo>
                    <a:cubicBezTo>
                      <a:pt x="487" y="259"/>
                      <a:pt x="643" y="239"/>
                      <a:pt x="798" y="239"/>
                    </a:cubicBezTo>
                    <a:cubicBezTo>
                      <a:pt x="915" y="239"/>
                      <a:pt x="1032" y="259"/>
                      <a:pt x="1129" y="278"/>
                    </a:cubicBezTo>
                    <a:lnTo>
                      <a:pt x="1129" y="45"/>
                    </a:lnTo>
                    <a:cubicBezTo>
                      <a:pt x="1035" y="16"/>
                      <a:pt x="925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2" name="Google Shape;1332;p31"/>
          <p:cNvGrpSpPr/>
          <p:nvPr/>
        </p:nvGrpSpPr>
        <p:grpSpPr>
          <a:xfrm>
            <a:off x="6152311" y="785725"/>
            <a:ext cx="2291370" cy="3820563"/>
            <a:chOff x="6152311" y="785725"/>
            <a:chExt cx="2291370" cy="3820563"/>
          </a:xfrm>
        </p:grpSpPr>
        <p:grpSp>
          <p:nvGrpSpPr>
            <p:cNvPr id="1333" name="Google Shape;1333;p31"/>
            <p:cNvGrpSpPr/>
            <p:nvPr/>
          </p:nvGrpSpPr>
          <p:grpSpPr>
            <a:xfrm>
              <a:off x="6162110" y="1896405"/>
              <a:ext cx="1791330" cy="1162830"/>
              <a:chOff x="-4004340" y="2465518"/>
              <a:chExt cx="1791330" cy="116283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5" name="Google Shape;1355;p31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1356" name="Google Shape;1356;p31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357" name="Google Shape;1357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58" name="Google Shape;13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67" name="Google Shape;1367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68" name="Google Shape;13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78" name="Google Shape;13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87" name="Google Shape;1387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88" name="Google Shape;13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9" name="Google Shape;13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97" name="Google Shape;1397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98" name="Google Shape;13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9" name="Google Shape;13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0" name="Google Shape;14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1" name="Google Shape;14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07" name="Google Shape;1407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08" name="Google Shape;14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17" name="Google Shape;1417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18" name="Google Shape;14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27" name="Google Shape;1427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28" name="Google Shape;142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7" name="Google Shape;1437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38" name="Google Shape;143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47" name="Google Shape;1447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48" name="Google Shape;144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57" name="Google Shape;1457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58" name="Google Shape;14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67" name="Google Shape;1467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68" name="Google Shape;14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77" name="Google Shape;1477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78" name="Google Shape;14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87" name="Google Shape;1487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88" name="Google Shape;14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7" name="Google Shape;1497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98" name="Google Shape;14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7" name="Google Shape;1507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08" name="Google Shape;15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17" name="Google Shape;1517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18" name="Google Shape;15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27" name="Google Shape;1527;p31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528" name="Google Shape;1528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29" name="Google Shape;15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38" name="Google Shape;1538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39" name="Google Shape;15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48" name="Google Shape;1548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49" name="Google Shape;15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58" name="Google Shape;1558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59" name="Google Shape;15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8" name="Google Shape;1568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69" name="Google Shape;15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8" name="Google Shape;1578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79" name="Google Shape;15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8" name="Google Shape;1588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89" name="Google Shape;15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3" name="Google Shape;15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4" name="Google Shape;15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5" name="Google Shape;15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6" name="Google Shape;15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7" name="Google Shape;15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98" name="Google Shape;1598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99" name="Google Shape;159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0" name="Google Shape;160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1" name="Google Shape;160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2" name="Google Shape;160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3" name="Google Shape;160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4" name="Google Shape;160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5" name="Google Shape;160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6" name="Google Shape;160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7" name="Google Shape;160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08" name="Google Shape;1608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09" name="Google Shape;160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18" name="Google Shape;1618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19" name="Google Shape;161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8" name="Google Shape;1628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29" name="Google Shape;16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38" name="Google Shape;1638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39" name="Google Shape;16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48" name="Google Shape;1648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49" name="Google Shape;16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58" name="Google Shape;1658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59" name="Google Shape;16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8" name="Google Shape;1668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69" name="Google Shape;16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78" name="Google Shape;1678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79" name="Google Shape;16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88" name="Google Shape;1688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89" name="Google Shape;16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0" name="Google Shape;16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1" name="Google Shape;16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2" name="Google Shape;16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3" name="Google Shape;16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4" name="Google Shape;16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5" name="Google Shape;16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6" name="Google Shape;16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7" name="Google Shape;16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98" name="Google Shape;1698;p31"/>
            <p:cNvGrpSpPr/>
            <p:nvPr/>
          </p:nvGrpSpPr>
          <p:grpSpPr>
            <a:xfrm>
              <a:off x="6152311" y="1282007"/>
              <a:ext cx="664880" cy="790316"/>
              <a:chOff x="-2482589" y="3634532"/>
              <a:chExt cx="664880" cy="790316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1"/>
            <p:cNvGrpSpPr/>
            <p:nvPr/>
          </p:nvGrpSpPr>
          <p:grpSpPr>
            <a:xfrm>
              <a:off x="6241543" y="3620771"/>
              <a:ext cx="486408" cy="985516"/>
              <a:chOff x="-1021989" y="255195"/>
              <a:chExt cx="353263" cy="715750"/>
            </a:xfrm>
          </p:grpSpPr>
          <p:sp>
            <p:nvSpPr>
              <p:cNvPr id="1723" name="Google Shape;1723;p31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1"/>
            <p:cNvGrpSpPr/>
            <p:nvPr/>
          </p:nvGrpSpPr>
          <p:grpSpPr>
            <a:xfrm>
              <a:off x="7953455" y="3059215"/>
              <a:ext cx="329844" cy="472596"/>
              <a:chOff x="5036880" y="-8005297"/>
              <a:chExt cx="719554" cy="1030968"/>
            </a:xfrm>
          </p:grpSpPr>
          <p:sp>
            <p:nvSpPr>
              <p:cNvPr id="1738" name="Google Shape;1738;p31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31"/>
            <p:cNvGrpSpPr/>
            <p:nvPr/>
          </p:nvGrpSpPr>
          <p:grpSpPr>
            <a:xfrm>
              <a:off x="7793080" y="785725"/>
              <a:ext cx="650600" cy="601775"/>
              <a:chOff x="7309269" y="-7683723"/>
              <a:chExt cx="1419284" cy="1312773"/>
            </a:xfrm>
          </p:grpSpPr>
          <p:sp>
            <p:nvSpPr>
              <p:cNvPr id="1749" name="Google Shape;1749;p31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6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26"/>
          <p:cNvSpPr txBox="1">
            <a:spLocks noGrp="1"/>
          </p:cNvSpPr>
          <p:nvPr>
            <p:ph type="subTitle" idx="1"/>
          </p:nvPr>
        </p:nvSpPr>
        <p:spPr>
          <a:xfrm>
            <a:off x="4881775" y="3844350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26"/>
          <p:cNvSpPr txBox="1">
            <a:spLocks noGrp="1"/>
          </p:cNvSpPr>
          <p:nvPr>
            <p:ph type="subTitle" idx="2"/>
          </p:nvPr>
        </p:nvSpPr>
        <p:spPr>
          <a:xfrm>
            <a:off x="853700" y="207002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26"/>
          <p:cNvSpPr txBox="1">
            <a:spLocks noGrp="1"/>
          </p:cNvSpPr>
          <p:nvPr>
            <p:ph type="subTitle" idx="3"/>
          </p:nvPr>
        </p:nvSpPr>
        <p:spPr>
          <a:xfrm>
            <a:off x="4881775" y="207002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6"/>
          <p:cNvSpPr txBox="1">
            <a:spLocks noGrp="1"/>
          </p:cNvSpPr>
          <p:nvPr>
            <p:ph type="subTitle" idx="4"/>
          </p:nvPr>
        </p:nvSpPr>
        <p:spPr>
          <a:xfrm>
            <a:off x="853700" y="3844350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26"/>
          <p:cNvSpPr txBox="1">
            <a:spLocks noGrp="1"/>
          </p:cNvSpPr>
          <p:nvPr>
            <p:ph type="subTitle" idx="5"/>
          </p:nvPr>
        </p:nvSpPr>
        <p:spPr>
          <a:xfrm>
            <a:off x="4881783" y="35343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6" name="Google Shape;826;p26"/>
          <p:cNvSpPr txBox="1">
            <a:spLocks noGrp="1"/>
          </p:cNvSpPr>
          <p:nvPr>
            <p:ph type="subTitle" idx="6"/>
          </p:nvPr>
        </p:nvSpPr>
        <p:spPr>
          <a:xfrm>
            <a:off x="4881783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subTitle" idx="7"/>
          </p:nvPr>
        </p:nvSpPr>
        <p:spPr>
          <a:xfrm>
            <a:off x="853708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8" name="Google Shape;828;p26"/>
          <p:cNvSpPr txBox="1">
            <a:spLocks noGrp="1"/>
          </p:cNvSpPr>
          <p:nvPr>
            <p:ph type="subTitle" idx="8"/>
          </p:nvPr>
        </p:nvSpPr>
        <p:spPr>
          <a:xfrm>
            <a:off x="853708" y="35343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829" name="Google Shape;829;p26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830" name="Google Shape;830;p26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79" name="Google Shape;879;p26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0" name="Google Shape;880;p26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1" name="Google Shape;881;p26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2" name="Google Shape;882;p26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3" name="Google Shape;883;p26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4" name="Google Shape;884;p26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5" name="Google Shape;885;p26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5164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1"/>
          </p:nvPr>
        </p:nvSpPr>
        <p:spPr>
          <a:xfrm>
            <a:off x="937626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5"/>
          <p:cNvSpPr txBox="1">
            <a:spLocks noGrp="1"/>
          </p:cNvSpPr>
          <p:nvPr>
            <p:ph type="subTitle" idx="2"/>
          </p:nvPr>
        </p:nvSpPr>
        <p:spPr>
          <a:xfrm>
            <a:off x="3484350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5"/>
          <p:cNvSpPr txBox="1">
            <a:spLocks noGrp="1"/>
          </p:cNvSpPr>
          <p:nvPr>
            <p:ph type="subTitle" idx="3"/>
          </p:nvPr>
        </p:nvSpPr>
        <p:spPr>
          <a:xfrm>
            <a:off x="6031074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5"/>
          <p:cNvSpPr txBox="1">
            <a:spLocks noGrp="1"/>
          </p:cNvSpPr>
          <p:nvPr>
            <p:ph type="subTitle" idx="4"/>
          </p:nvPr>
        </p:nvSpPr>
        <p:spPr>
          <a:xfrm>
            <a:off x="93762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8" name="Google Shape;758;p25"/>
          <p:cNvSpPr txBox="1">
            <a:spLocks noGrp="1"/>
          </p:cNvSpPr>
          <p:nvPr>
            <p:ph type="subTitle" idx="5"/>
          </p:nvPr>
        </p:nvSpPr>
        <p:spPr>
          <a:xfrm>
            <a:off x="3484350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9" name="Google Shape;759;p25"/>
          <p:cNvSpPr txBox="1">
            <a:spLocks noGrp="1"/>
          </p:cNvSpPr>
          <p:nvPr>
            <p:ph type="subTitle" idx="6"/>
          </p:nvPr>
        </p:nvSpPr>
        <p:spPr>
          <a:xfrm>
            <a:off x="603107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760" name="Google Shape;760;p25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761" name="Google Shape;761;p2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0" name="Google Shape;810;p2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1" name="Google Shape;811;p2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2" name="Google Shape;812;p2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3" name="Google Shape;813;p2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4" name="Google Shape;814;p2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5" name="Google Shape;815;p2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6" name="Google Shape;816;p2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22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756650" y="1054625"/>
            <a:ext cx="46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3756650" y="2146150"/>
            <a:ext cx="36768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210450" y="2903800"/>
            <a:ext cx="3965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title" hasCustomPrompt="1"/>
          </p:nvPr>
        </p:nvSpPr>
        <p:spPr>
          <a:xfrm>
            <a:off x="3765675" y="1501150"/>
            <a:ext cx="4464900" cy="130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72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1"/>
          </p:nvPr>
        </p:nvSpPr>
        <p:spPr>
          <a:xfrm>
            <a:off x="3765693" y="2955850"/>
            <a:ext cx="446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183" name="Google Shape;183;p13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244" name="Google Shape;244;p14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3" name="Google Shape;293;p14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4" name="Google Shape;294;p14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5" name="Google Shape;295;p14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6" name="Google Shape;296;p14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7" name="Google Shape;297;p14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8" name="Google Shape;298;p14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9" name="Google Shape;299;p14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73" r:id="rId11"/>
    <p:sldLayoutId id="2147483677" r:id="rId12"/>
    <p:sldLayoutId id="2147483678" r:id="rId13"/>
    <p:sldLayoutId id="2147483682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4.xml"/><Relationship Id="rId5" Type="http://schemas.openxmlformats.org/officeDocument/2006/relationships/slide" Target="slide15.xml"/><Relationship Id="rId4" Type="http://schemas.openxmlformats.org/officeDocument/2006/relationships/slide" Target="slide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713225" y="1107022"/>
            <a:ext cx="4566510" cy="2058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baseline="0" dirty="0">
                <a:solidFill>
                  <a:srgbClr val="0E746B"/>
                </a:solidFill>
                <a:latin typeface="Asap" panose="020B0604020202020204" charset="0"/>
              </a:rPr>
              <a:t>Design of a CPU FPGA-Based in Verilog</a:t>
            </a:r>
            <a:endParaRPr lang="en-US"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F31EEB-9406-E1C5-2689-13ACA98AD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848689" y="593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</a:rPr>
              <a:t>Why we choose NAND gate </a:t>
            </a:r>
            <a:endParaRPr dirty="0">
              <a:solidFill>
                <a:srgbClr val="0E746B"/>
              </a:solidFill>
            </a:endParaRPr>
          </a:p>
        </p:txBody>
      </p:sp>
      <p:sp>
        <p:nvSpPr>
          <p:cNvPr id="5092" name="Google Shape;5092;p45"/>
          <p:cNvSpPr txBox="1">
            <a:spLocks noGrp="1"/>
          </p:cNvSpPr>
          <p:nvPr>
            <p:ph type="subTitle" idx="5"/>
          </p:nvPr>
        </p:nvSpPr>
        <p:spPr>
          <a:xfrm>
            <a:off x="4881783" y="3259000"/>
            <a:ext cx="3549000" cy="652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Parallel </a:t>
            </a:r>
            <a:r>
              <a:rPr lang="en-US" dirty="0" err="1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Pmos</a:t>
            </a: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 and Series </a:t>
            </a:r>
            <a:r>
              <a:rPr lang="en-US" dirty="0" err="1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Nmos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4881783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Transistor Size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4" name="Google Shape;5094;p45"/>
          <p:cNvSpPr txBox="1">
            <a:spLocks noGrp="1"/>
          </p:cNvSpPr>
          <p:nvPr>
            <p:ph type="subTitle" idx="7"/>
          </p:nvPr>
        </p:nvSpPr>
        <p:spPr>
          <a:xfrm>
            <a:off x="853708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Least Power Consumption 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5" name="Google Shape;5095;p45"/>
          <p:cNvSpPr txBox="1">
            <a:spLocks noGrp="1"/>
          </p:cNvSpPr>
          <p:nvPr>
            <p:ph type="subTitle" idx="8"/>
          </p:nvPr>
        </p:nvSpPr>
        <p:spPr>
          <a:xfrm>
            <a:off x="853708" y="321217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Relationship between Power, Size, and Frequency </a:t>
            </a:r>
          </a:p>
        </p:txBody>
      </p:sp>
      <p:grpSp>
        <p:nvGrpSpPr>
          <p:cNvPr id="34" name="Google Shape;20366;p87">
            <a:extLst>
              <a:ext uri="{FF2B5EF4-FFF2-40B4-BE49-F238E27FC236}">
                <a16:creationId xmlns:a16="http://schemas.microsoft.com/office/drawing/2014/main" id="{FFB92C5F-4169-EB73-C6E0-EDDBCBF30F5F}"/>
              </a:ext>
            </a:extLst>
          </p:cNvPr>
          <p:cNvGrpSpPr/>
          <p:nvPr/>
        </p:nvGrpSpPr>
        <p:grpSpPr>
          <a:xfrm>
            <a:off x="503194" y="748612"/>
            <a:ext cx="347435" cy="345534"/>
            <a:chOff x="3527780" y="2885263"/>
            <a:chExt cx="347435" cy="345534"/>
          </a:xfrm>
        </p:grpSpPr>
        <p:sp>
          <p:nvSpPr>
            <p:cNvPr id="35" name="Google Shape;20367;p87">
              <a:extLst>
                <a:ext uri="{FF2B5EF4-FFF2-40B4-BE49-F238E27FC236}">
                  <a16:creationId xmlns:a16="http://schemas.microsoft.com/office/drawing/2014/main" id="{317BCF08-1034-36C8-12E3-AAA9C70DCC8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6" name="Google Shape;20368;p87">
              <a:extLst>
                <a:ext uri="{FF2B5EF4-FFF2-40B4-BE49-F238E27FC236}">
                  <a16:creationId xmlns:a16="http://schemas.microsoft.com/office/drawing/2014/main" id="{225BF96B-DC3F-7AB9-4FFB-30A49319694C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7" name="Google Shape;20369;p87">
              <a:extLst>
                <a:ext uri="{FF2B5EF4-FFF2-40B4-BE49-F238E27FC236}">
                  <a16:creationId xmlns:a16="http://schemas.microsoft.com/office/drawing/2014/main" id="{AD94F15B-DAE0-CD0E-21E9-F550099254D1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8" name="Google Shape;20370;p87">
              <a:extLst>
                <a:ext uri="{FF2B5EF4-FFF2-40B4-BE49-F238E27FC236}">
                  <a16:creationId xmlns:a16="http://schemas.microsoft.com/office/drawing/2014/main" id="{1920DA2E-06BE-3F67-0864-1DF13AB0842E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9" name="Google Shape;20371;p87">
              <a:extLst>
                <a:ext uri="{FF2B5EF4-FFF2-40B4-BE49-F238E27FC236}">
                  <a16:creationId xmlns:a16="http://schemas.microsoft.com/office/drawing/2014/main" id="{35F667DC-6F1A-C3A4-850A-CA2388D20849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0" name="Google Shape;20372;p87">
              <a:extLst>
                <a:ext uri="{FF2B5EF4-FFF2-40B4-BE49-F238E27FC236}">
                  <a16:creationId xmlns:a16="http://schemas.microsoft.com/office/drawing/2014/main" id="{9E54857E-2B9A-D848-73D1-5CA64FD462F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1" name="Google Shape;20373;p87">
              <a:extLst>
                <a:ext uri="{FF2B5EF4-FFF2-40B4-BE49-F238E27FC236}">
                  <a16:creationId xmlns:a16="http://schemas.microsoft.com/office/drawing/2014/main" id="{93CE6C0B-738D-C547-71A3-BC7597AD9F55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2" name="Google Shape;20374;p87">
              <a:extLst>
                <a:ext uri="{FF2B5EF4-FFF2-40B4-BE49-F238E27FC236}">
                  <a16:creationId xmlns:a16="http://schemas.microsoft.com/office/drawing/2014/main" id="{40477C61-6146-2ED3-974E-DD9B65F0374A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3" name="Google Shape;20375;p87">
              <a:extLst>
                <a:ext uri="{FF2B5EF4-FFF2-40B4-BE49-F238E27FC236}">
                  <a16:creationId xmlns:a16="http://schemas.microsoft.com/office/drawing/2014/main" id="{88BE70E8-1923-91C8-014C-F8A063F525C9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4" name="Google Shape;20376;p87">
              <a:extLst>
                <a:ext uri="{FF2B5EF4-FFF2-40B4-BE49-F238E27FC236}">
                  <a16:creationId xmlns:a16="http://schemas.microsoft.com/office/drawing/2014/main" id="{6B77394C-73EA-9F8F-4F58-6D911560274F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5" name="Google Shape;20377;p87">
              <a:extLst>
                <a:ext uri="{FF2B5EF4-FFF2-40B4-BE49-F238E27FC236}">
                  <a16:creationId xmlns:a16="http://schemas.microsoft.com/office/drawing/2014/main" id="{6B1D373E-485C-CA26-8B3F-ABB5B8A9C9ED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6" name="Google Shape;20378;p87">
              <a:extLst>
                <a:ext uri="{FF2B5EF4-FFF2-40B4-BE49-F238E27FC236}">
                  <a16:creationId xmlns:a16="http://schemas.microsoft.com/office/drawing/2014/main" id="{4617CD42-6F8D-88B0-1ED2-FE9B06DF251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7" name="Google Shape;20379;p87">
              <a:extLst>
                <a:ext uri="{FF2B5EF4-FFF2-40B4-BE49-F238E27FC236}">
                  <a16:creationId xmlns:a16="http://schemas.microsoft.com/office/drawing/2014/main" id="{A997CFD6-DD46-E1B8-EDA5-E9DB592E33CC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8" name="Google Shape;20380;p87">
              <a:extLst>
                <a:ext uri="{FF2B5EF4-FFF2-40B4-BE49-F238E27FC236}">
                  <a16:creationId xmlns:a16="http://schemas.microsoft.com/office/drawing/2014/main" id="{C8EB2C6F-36B3-3753-1386-B8AECA65430D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9" name="Google Shape;20381;p87">
              <a:extLst>
                <a:ext uri="{FF2B5EF4-FFF2-40B4-BE49-F238E27FC236}">
                  <a16:creationId xmlns:a16="http://schemas.microsoft.com/office/drawing/2014/main" id="{DD3B52F0-EF2F-E42D-5BDC-FBF5F94D0B4E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0" name="Google Shape;20382;p87">
              <a:extLst>
                <a:ext uri="{FF2B5EF4-FFF2-40B4-BE49-F238E27FC236}">
                  <a16:creationId xmlns:a16="http://schemas.microsoft.com/office/drawing/2014/main" id="{A00CA41C-D199-A13C-E843-5A8AB80A6746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" name="Google Shape;20383;p87">
              <a:extLst>
                <a:ext uri="{FF2B5EF4-FFF2-40B4-BE49-F238E27FC236}">
                  <a16:creationId xmlns:a16="http://schemas.microsoft.com/office/drawing/2014/main" id="{A7D8F23D-D097-0AE4-7092-7352F1626281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2" name="Google Shape;20384;p87">
              <a:extLst>
                <a:ext uri="{FF2B5EF4-FFF2-40B4-BE49-F238E27FC236}">
                  <a16:creationId xmlns:a16="http://schemas.microsoft.com/office/drawing/2014/main" id="{9B634A6E-838C-330E-5FE7-C32F4E473166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3" name="Google Shape;20385;p87">
              <a:extLst>
                <a:ext uri="{FF2B5EF4-FFF2-40B4-BE49-F238E27FC236}">
                  <a16:creationId xmlns:a16="http://schemas.microsoft.com/office/drawing/2014/main" id="{3BAE8EE3-BF77-038A-347A-DC4BC0D28524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4" name="Google Shape;20386;p87">
              <a:extLst>
                <a:ext uri="{FF2B5EF4-FFF2-40B4-BE49-F238E27FC236}">
                  <a16:creationId xmlns:a16="http://schemas.microsoft.com/office/drawing/2014/main" id="{ACF7B944-0DB6-8BDB-AE52-82D03A5D0B5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5" name="Google Shape;20387;p87">
              <a:extLst>
                <a:ext uri="{FF2B5EF4-FFF2-40B4-BE49-F238E27FC236}">
                  <a16:creationId xmlns:a16="http://schemas.microsoft.com/office/drawing/2014/main" id="{E2EB38DE-747E-79DD-E98A-B7AEA0C343B6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6" name="Google Shape;20388;p87">
              <a:extLst>
                <a:ext uri="{FF2B5EF4-FFF2-40B4-BE49-F238E27FC236}">
                  <a16:creationId xmlns:a16="http://schemas.microsoft.com/office/drawing/2014/main" id="{26639320-5BB8-4C8C-C2BF-6674D2B9D4E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7" name="Google Shape;20389;p87">
              <a:extLst>
                <a:ext uri="{FF2B5EF4-FFF2-40B4-BE49-F238E27FC236}">
                  <a16:creationId xmlns:a16="http://schemas.microsoft.com/office/drawing/2014/main" id="{103F8F46-8E3F-6C3C-82C2-76745899266A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29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FFD-2410-EE19-64C7-0A212B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50" y="445025"/>
            <a:ext cx="7704000" cy="572700"/>
          </a:xfrm>
        </p:spPr>
        <p:txBody>
          <a:bodyPr/>
          <a:lstStyle/>
          <a:p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Why NAND not NOR gate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F4F95C-28A2-00BB-C95E-925B732D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3" y="930237"/>
            <a:ext cx="4092678" cy="37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0366;p87">
            <a:extLst>
              <a:ext uri="{FF2B5EF4-FFF2-40B4-BE49-F238E27FC236}">
                <a16:creationId xmlns:a16="http://schemas.microsoft.com/office/drawing/2014/main" id="{7571137C-77B6-698B-5E8A-EE2BE7DCD89E}"/>
              </a:ext>
            </a:extLst>
          </p:cNvPr>
          <p:cNvGrpSpPr/>
          <p:nvPr/>
        </p:nvGrpSpPr>
        <p:grpSpPr>
          <a:xfrm>
            <a:off x="448449" y="584696"/>
            <a:ext cx="347435" cy="345534"/>
            <a:chOff x="3527780" y="2885263"/>
            <a:chExt cx="347435" cy="345534"/>
          </a:xfrm>
        </p:grpSpPr>
        <p:sp>
          <p:nvSpPr>
            <p:cNvPr id="4" name="Google Shape;20367;p87">
              <a:extLst>
                <a:ext uri="{FF2B5EF4-FFF2-40B4-BE49-F238E27FC236}">
                  <a16:creationId xmlns:a16="http://schemas.microsoft.com/office/drawing/2014/main" id="{7DB3E8B6-D65F-6C53-F10E-CC4A1F5923E4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8;p87">
              <a:extLst>
                <a:ext uri="{FF2B5EF4-FFF2-40B4-BE49-F238E27FC236}">
                  <a16:creationId xmlns:a16="http://schemas.microsoft.com/office/drawing/2014/main" id="{DB142F8C-1254-4BBD-653E-13439F88C023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69;p87">
              <a:extLst>
                <a:ext uri="{FF2B5EF4-FFF2-40B4-BE49-F238E27FC236}">
                  <a16:creationId xmlns:a16="http://schemas.microsoft.com/office/drawing/2014/main" id="{CBC27514-1824-7788-A647-D95428EE81FA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0;p87">
              <a:extLst>
                <a:ext uri="{FF2B5EF4-FFF2-40B4-BE49-F238E27FC236}">
                  <a16:creationId xmlns:a16="http://schemas.microsoft.com/office/drawing/2014/main" id="{08819B9A-79E8-810B-6993-9FB2F0DAB092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1;p87">
              <a:extLst>
                <a:ext uri="{FF2B5EF4-FFF2-40B4-BE49-F238E27FC236}">
                  <a16:creationId xmlns:a16="http://schemas.microsoft.com/office/drawing/2014/main" id="{3F613C6F-46BB-D4F8-3A0F-9DEB77422B18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2;p87">
              <a:extLst>
                <a:ext uri="{FF2B5EF4-FFF2-40B4-BE49-F238E27FC236}">
                  <a16:creationId xmlns:a16="http://schemas.microsoft.com/office/drawing/2014/main" id="{1C32BB59-0421-8F3C-8A63-4423B19A9CA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3;p87">
              <a:extLst>
                <a:ext uri="{FF2B5EF4-FFF2-40B4-BE49-F238E27FC236}">
                  <a16:creationId xmlns:a16="http://schemas.microsoft.com/office/drawing/2014/main" id="{28163ED8-FB40-544A-B8C1-68587CBCFA64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4;p87">
              <a:extLst>
                <a:ext uri="{FF2B5EF4-FFF2-40B4-BE49-F238E27FC236}">
                  <a16:creationId xmlns:a16="http://schemas.microsoft.com/office/drawing/2014/main" id="{5D160B75-20E9-C8F3-ED01-5CD3B783C192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5;p87">
              <a:extLst>
                <a:ext uri="{FF2B5EF4-FFF2-40B4-BE49-F238E27FC236}">
                  <a16:creationId xmlns:a16="http://schemas.microsoft.com/office/drawing/2014/main" id="{E3003C77-521B-C9E6-7733-2737127D84C2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6;p87">
              <a:extLst>
                <a:ext uri="{FF2B5EF4-FFF2-40B4-BE49-F238E27FC236}">
                  <a16:creationId xmlns:a16="http://schemas.microsoft.com/office/drawing/2014/main" id="{A5E6C5D9-CD0B-E0D9-D652-F74905445034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7;p87">
              <a:extLst>
                <a:ext uri="{FF2B5EF4-FFF2-40B4-BE49-F238E27FC236}">
                  <a16:creationId xmlns:a16="http://schemas.microsoft.com/office/drawing/2014/main" id="{2173136D-D34B-0B62-15F0-C8F5B7DCF93B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8;p87">
              <a:extLst>
                <a:ext uri="{FF2B5EF4-FFF2-40B4-BE49-F238E27FC236}">
                  <a16:creationId xmlns:a16="http://schemas.microsoft.com/office/drawing/2014/main" id="{1217340A-8074-AD40-915F-00BD42F7C93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79;p87">
              <a:extLst>
                <a:ext uri="{FF2B5EF4-FFF2-40B4-BE49-F238E27FC236}">
                  <a16:creationId xmlns:a16="http://schemas.microsoft.com/office/drawing/2014/main" id="{8897AB00-8E6C-2E43-0B8F-6586D41AA4C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0;p87">
              <a:extLst>
                <a:ext uri="{FF2B5EF4-FFF2-40B4-BE49-F238E27FC236}">
                  <a16:creationId xmlns:a16="http://schemas.microsoft.com/office/drawing/2014/main" id="{2E2D60C6-B0EE-1231-31D4-1C708B307E24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1;p87">
              <a:extLst>
                <a:ext uri="{FF2B5EF4-FFF2-40B4-BE49-F238E27FC236}">
                  <a16:creationId xmlns:a16="http://schemas.microsoft.com/office/drawing/2014/main" id="{C37ABDD7-F1B4-738C-5823-C55FCB61D62A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2;p87">
              <a:extLst>
                <a:ext uri="{FF2B5EF4-FFF2-40B4-BE49-F238E27FC236}">
                  <a16:creationId xmlns:a16="http://schemas.microsoft.com/office/drawing/2014/main" id="{D31E4215-8B51-4931-2843-C835938037D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3;p87">
              <a:extLst>
                <a:ext uri="{FF2B5EF4-FFF2-40B4-BE49-F238E27FC236}">
                  <a16:creationId xmlns:a16="http://schemas.microsoft.com/office/drawing/2014/main" id="{38D1D140-BF54-F29E-9AF6-10F02D90E7D9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4;p87">
              <a:extLst>
                <a:ext uri="{FF2B5EF4-FFF2-40B4-BE49-F238E27FC236}">
                  <a16:creationId xmlns:a16="http://schemas.microsoft.com/office/drawing/2014/main" id="{E547037F-D731-DE2E-A1D3-FC9A36850FA4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5;p87">
              <a:extLst>
                <a:ext uri="{FF2B5EF4-FFF2-40B4-BE49-F238E27FC236}">
                  <a16:creationId xmlns:a16="http://schemas.microsoft.com/office/drawing/2014/main" id="{AB3C48E5-83A8-19E7-4FB2-1892B050D081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6;p87">
              <a:extLst>
                <a:ext uri="{FF2B5EF4-FFF2-40B4-BE49-F238E27FC236}">
                  <a16:creationId xmlns:a16="http://schemas.microsoft.com/office/drawing/2014/main" id="{50597341-33FB-27B5-D303-06CD1A12E84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7;p87">
              <a:extLst>
                <a:ext uri="{FF2B5EF4-FFF2-40B4-BE49-F238E27FC236}">
                  <a16:creationId xmlns:a16="http://schemas.microsoft.com/office/drawing/2014/main" id="{A21FC519-E2B9-4C9B-DE29-448E35D55814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8;p87">
              <a:extLst>
                <a:ext uri="{FF2B5EF4-FFF2-40B4-BE49-F238E27FC236}">
                  <a16:creationId xmlns:a16="http://schemas.microsoft.com/office/drawing/2014/main" id="{8E747475-FBC6-335B-FB17-EC673F8FA577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6" name="Google Shape;20389;p87">
              <a:extLst>
                <a:ext uri="{FF2B5EF4-FFF2-40B4-BE49-F238E27FC236}">
                  <a16:creationId xmlns:a16="http://schemas.microsoft.com/office/drawing/2014/main" id="{952A0DD6-33F1-449F-3B93-35FB955039B4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59A11D1-EC5E-FFAE-B770-4A68CEF1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80" y="1597620"/>
            <a:ext cx="4949399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12;p40">
            <a:extLst>
              <a:ext uri="{FF2B5EF4-FFF2-40B4-BE49-F238E27FC236}">
                <a16:creationId xmlns:a16="http://schemas.microsoft.com/office/drawing/2014/main" id="{6F6CD7C0-013D-C05E-26C4-6881A98FA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282" y="478169"/>
            <a:ext cx="5479393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E746B"/>
                </a:solidFill>
                <a:latin typeface="Asap" panose="020B0604020202020204" charset="0"/>
              </a:rPr>
              <a:t>Manufacturing process  </a:t>
            </a:r>
            <a:endParaRPr sz="3600"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2C7E-90A9-390A-21D8-BFE6E3250258}"/>
              </a:ext>
            </a:extLst>
          </p:cNvPr>
          <p:cNvSpPr txBox="1"/>
          <p:nvPr/>
        </p:nvSpPr>
        <p:spPr>
          <a:xfrm>
            <a:off x="1665669" y="2873970"/>
            <a:ext cx="4102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We choose FPGAs because they are affordable and freely available as open-source hardware, which is consistent with our values of efficacy and community-driven development.</a:t>
            </a:r>
          </a:p>
          <a:p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  <a:p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F817B-7224-363F-4005-CBF02327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24" y="2422566"/>
            <a:ext cx="3426092" cy="2287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O</a:t>
            </a: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ur achievement: 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9224" name="Google Shape;9224;p69"/>
          <p:cNvSpPr txBox="1"/>
          <p:nvPr/>
        </p:nvSpPr>
        <p:spPr>
          <a:xfrm>
            <a:off x="546972" y="1851376"/>
            <a:ext cx="1417284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Using HDL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16-bit variants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Multi-way variants Or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46970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 01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56229" y="1851377"/>
            <a:ext cx="1479530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Using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V</a:t>
            </a: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erilog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16-bit variants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Multi-way variants Or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56229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02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65488" y="1851377"/>
            <a:ext cx="1392743" cy="8650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Building ALU using Verilog and HDL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Asap" panose="020B0604020202020204" charset="0"/>
            </a:endParaRPr>
          </a:p>
          <a:p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</a:b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65488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03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74746" y="1851376"/>
            <a:ext cx="1479530" cy="11816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a Bit, Register and Pc counter using Verilog and HDL.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74747" y="1258576"/>
            <a:ext cx="1453459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04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16200000" flipH="1">
            <a:off x="1810368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16200000" flipH="1">
            <a:off x="3819627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cxnSpLocks/>
            <a:stCxn id="9229" idx="0"/>
            <a:endCxn id="9231" idx="1"/>
          </p:cNvCxnSpPr>
          <p:nvPr/>
        </p:nvCxnSpPr>
        <p:spPr>
          <a:xfrm rot="16200000" flipH="1">
            <a:off x="5828886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9228;p69">
            <a:extLst>
              <a:ext uri="{FF2B5EF4-FFF2-40B4-BE49-F238E27FC236}">
                <a16:creationId xmlns:a16="http://schemas.microsoft.com/office/drawing/2014/main" id="{EB2CCD6F-65A3-564F-4529-AD5EBF958BCC}"/>
              </a:ext>
            </a:extLst>
          </p:cNvPr>
          <p:cNvSpPr txBox="1"/>
          <p:nvPr/>
        </p:nvSpPr>
        <p:spPr>
          <a:xfrm>
            <a:off x="4539416" y="3692911"/>
            <a:ext cx="1612001" cy="10055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ROM, RAM and Memory using Verilog 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7" name="Google Shape;9229;p69">
            <a:extLst>
              <a:ext uri="{FF2B5EF4-FFF2-40B4-BE49-F238E27FC236}">
                <a16:creationId xmlns:a16="http://schemas.microsoft.com/office/drawing/2014/main" id="{F37B1EF2-FEA2-4BAE-7E36-76DA4C4E772E}"/>
              </a:ext>
            </a:extLst>
          </p:cNvPr>
          <p:cNvSpPr txBox="1"/>
          <p:nvPr/>
        </p:nvSpPr>
        <p:spPr>
          <a:xfrm>
            <a:off x="4539417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</a:t>
            </a: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eek  06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8" name="Google Shape;9230;p69">
            <a:extLst>
              <a:ext uri="{FF2B5EF4-FFF2-40B4-BE49-F238E27FC236}">
                <a16:creationId xmlns:a16="http://schemas.microsoft.com/office/drawing/2014/main" id="{340D0164-2637-60CD-1A2F-3BD45EEBFACD}"/>
              </a:ext>
            </a:extLst>
          </p:cNvPr>
          <p:cNvSpPr txBox="1"/>
          <p:nvPr/>
        </p:nvSpPr>
        <p:spPr>
          <a:xfrm>
            <a:off x="6548676" y="3692910"/>
            <a:ext cx="1479530" cy="10055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CPU using Verilog.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" name="Google Shape;9231;p69">
            <a:extLst>
              <a:ext uri="{FF2B5EF4-FFF2-40B4-BE49-F238E27FC236}">
                <a16:creationId xmlns:a16="http://schemas.microsoft.com/office/drawing/2014/main" id="{FEB5339B-725C-6005-3694-C50BAE35D62A}"/>
              </a:ext>
            </a:extLst>
          </p:cNvPr>
          <p:cNvSpPr txBox="1"/>
          <p:nvPr/>
        </p:nvSpPr>
        <p:spPr>
          <a:xfrm>
            <a:off x="6548676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05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14" name="Google Shape;9234;p69">
            <a:extLst>
              <a:ext uri="{FF2B5EF4-FFF2-40B4-BE49-F238E27FC236}">
                <a16:creationId xmlns:a16="http://schemas.microsoft.com/office/drawing/2014/main" id="{E8DA0E1A-567F-3C56-273E-AA7A268A39CD}"/>
              </a:ext>
            </a:extLst>
          </p:cNvPr>
          <p:cNvCxnSpPr>
            <a:cxnSpLocks/>
            <a:stCxn id="9231" idx="3"/>
            <a:endCxn id="9" idx="3"/>
          </p:cNvCxnSpPr>
          <p:nvPr/>
        </p:nvCxnSpPr>
        <p:spPr>
          <a:xfrm flipH="1">
            <a:off x="7941418" y="1437409"/>
            <a:ext cx="86788" cy="1926518"/>
          </a:xfrm>
          <a:prstGeom prst="bentConnector3">
            <a:avLst>
              <a:gd name="adj1" fmla="val -2634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234;p69">
            <a:extLst>
              <a:ext uri="{FF2B5EF4-FFF2-40B4-BE49-F238E27FC236}">
                <a16:creationId xmlns:a16="http://schemas.microsoft.com/office/drawing/2014/main" id="{5D887BE4-2849-09A1-9FEF-084E0CA0A56F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rot="10800000">
            <a:off x="5235788" y="3211837"/>
            <a:ext cx="1312888" cy="152091"/>
          </a:xfrm>
          <a:prstGeom prst="bentConnector4">
            <a:avLst>
              <a:gd name="adj1" fmla="val 23479"/>
              <a:gd name="adj2" fmla="val 2503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2" name="Google Shape;20366;p87">
            <a:extLst>
              <a:ext uri="{FF2B5EF4-FFF2-40B4-BE49-F238E27FC236}">
                <a16:creationId xmlns:a16="http://schemas.microsoft.com/office/drawing/2014/main" id="{90DDD059-F4E6-CA5F-B71E-2D8D0BC5B3C9}"/>
              </a:ext>
            </a:extLst>
          </p:cNvPr>
          <p:cNvGrpSpPr/>
          <p:nvPr/>
        </p:nvGrpSpPr>
        <p:grpSpPr>
          <a:xfrm>
            <a:off x="443819" y="617979"/>
            <a:ext cx="347435" cy="345534"/>
            <a:chOff x="3527780" y="2885263"/>
            <a:chExt cx="347435" cy="345534"/>
          </a:xfrm>
        </p:grpSpPr>
        <p:sp>
          <p:nvSpPr>
            <p:cNvPr id="33" name="Google Shape;20367;p87">
              <a:extLst>
                <a:ext uri="{FF2B5EF4-FFF2-40B4-BE49-F238E27FC236}">
                  <a16:creationId xmlns:a16="http://schemas.microsoft.com/office/drawing/2014/main" id="{85FB1887-515B-FDCB-0AAA-11776BDF962F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4" name="Google Shape;20368;p87">
              <a:extLst>
                <a:ext uri="{FF2B5EF4-FFF2-40B4-BE49-F238E27FC236}">
                  <a16:creationId xmlns:a16="http://schemas.microsoft.com/office/drawing/2014/main" id="{CA9122A6-E79E-44C5-A363-382FD17160A8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5" name="Google Shape;20369;p87">
              <a:extLst>
                <a:ext uri="{FF2B5EF4-FFF2-40B4-BE49-F238E27FC236}">
                  <a16:creationId xmlns:a16="http://schemas.microsoft.com/office/drawing/2014/main" id="{5067243E-47E2-3C8B-3D53-0C74551BE567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6" name="Google Shape;20370;p87">
              <a:extLst>
                <a:ext uri="{FF2B5EF4-FFF2-40B4-BE49-F238E27FC236}">
                  <a16:creationId xmlns:a16="http://schemas.microsoft.com/office/drawing/2014/main" id="{E7B04598-40D1-4D38-AB40-8B8DC473CE73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7" name="Google Shape;20371;p87">
              <a:extLst>
                <a:ext uri="{FF2B5EF4-FFF2-40B4-BE49-F238E27FC236}">
                  <a16:creationId xmlns:a16="http://schemas.microsoft.com/office/drawing/2014/main" id="{6231C26C-0E75-C915-DE1E-93BBC406E797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8" name="Google Shape;20372;p87">
              <a:extLst>
                <a:ext uri="{FF2B5EF4-FFF2-40B4-BE49-F238E27FC236}">
                  <a16:creationId xmlns:a16="http://schemas.microsoft.com/office/drawing/2014/main" id="{95C0BC46-9D55-599B-0AFA-BC4D3B9217CF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9" name="Google Shape;20373;p87">
              <a:extLst>
                <a:ext uri="{FF2B5EF4-FFF2-40B4-BE49-F238E27FC236}">
                  <a16:creationId xmlns:a16="http://schemas.microsoft.com/office/drawing/2014/main" id="{4B2D63FE-3476-7E54-AFF0-29A818B27D1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0" name="Google Shape;20374;p87">
              <a:extLst>
                <a:ext uri="{FF2B5EF4-FFF2-40B4-BE49-F238E27FC236}">
                  <a16:creationId xmlns:a16="http://schemas.microsoft.com/office/drawing/2014/main" id="{2AED7FDA-E740-CD37-508C-531FC0F4DB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1" name="Google Shape;20375;p87">
              <a:extLst>
                <a:ext uri="{FF2B5EF4-FFF2-40B4-BE49-F238E27FC236}">
                  <a16:creationId xmlns:a16="http://schemas.microsoft.com/office/drawing/2014/main" id="{A80833C6-E481-39C8-A101-9DA91473EA7D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2" name="Google Shape;20376;p87">
              <a:extLst>
                <a:ext uri="{FF2B5EF4-FFF2-40B4-BE49-F238E27FC236}">
                  <a16:creationId xmlns:a16="http://schemas.microsoft.com/office/drawing/2014/main" id="{89B3D8E2-344D-35BA-4529-02A8F92707D2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3" name="Google Shape;20377;p87">
              <a:extLst>
                <a:ext uri="{FF2B5EF4-FFF2-40B4-BE49-F238E27FC236}">
                  <a16:creationId xmlns:a16="http://schemas.microsoft.com/office/drawing/2014/main" id="{26534BC8-406B-84AC-994D-E2C39F99E8D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4" name="Google Shape;20378;p87">
              <a:extLst>
                <a:ext uri="{FF2B5EF4-FFF2-40B4-BE49-F238E27FC236}">
                  <a16:creationId xmlns:a16="http://schemas.microsoft.com/office/drawing/2014/main" id="{FF540E8E-B597-D754-416A-702CAC3CC74C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5" name="Google Shape;20379;p87">
              <a:extLst>
                <a:ext uri="{FF2B5EF4-FFF2-40B4-BE49-F238E27FC236}">
                  <a16:creationId xmlns:a16="http://schemas.microsoft.com/office/drawing/2014/main" id="{6AF94E01-F990-CF55-2E65-97C9616C2953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6" name="Google Shape;20380;p87">
              <a:extLst>
                <a:ext uri="{FF2B5EF4-FFF2-40B4-BE49-F238E27FC236}">
                  <a16:creationId xmlns:a16="http://schemas.microsoft.com/office/drawing/2014/main" id="{3711F22B-7F0B-8DA2-EAF7-4797941A6073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7" name="Google Shape;20381;p87">
              <a:extLst>
                <a:ext uri="{FF2B5EF4-FFF2-40B4-BE49-F238E27FC236}">
                  <a16:creationId xmlns:a16="http://schemas.microsoft.com/office/drawing/2014/main" id="{1BA2176F-9DF0-7884-2018-0FC100FFB50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8" name="Google Shape;20382;p87">
              <a:extLst>
                <a:ext uri="{FF2B5EF4-FFF2-40B4-BE49-F238E27FC236}">
                  <a16:creationId xmlns:a16="http://schemas.microsoft.com/office/drawing/2014/main" id="{BA14862D-D339-201B-3E37-5E3E7F60934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9" name="Google Shape;20383;p87">
              <a:extLst>
                <a:ext uri="{FF2B5EF4-FFF2-40B4-BE49-F238E27FC236}">
                  <a16:creationId xmlns:a16="http://schemas.microsoft.com/office/drawing/2014/main" id="{81F0D5F0-ED61-E764-5D7A-4CA17A07A980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0" name="Google Shape;20384;p87">
              <a:extLst>
                <a:ext uri="{FF2B5EF4-FFF2-40B4-BE49-F238E27FC236}">
                  <a16:creationId xmlns:a16="http://schemas.microsoft.com/office/drawing/2014/main" id="{FDBAC1A5-6160-B9A6-7335-D2C515016739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" name="Google Shape;20385;p87">
              <a:extLst>
                <a:ext uri="{FF2B5EF4-FFF2-40B4-BE49-F238E27FC236}">
                  <a16:creationId xmlns:a16="http://schemas.microsoft.com/office/drawing/2014/main" id="{71AE08F1-DFD2-65EC-2947-59ED0696AEAF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2" name="Google Shape;20386;p87">
              <a:extLst>
                <a:ext uri="{FF2B5EF4-FFF2-40B4-BE49-F238E27FC236}">
                  <a16:creationId xmlns:a16="http://schemas.microsoft.com/office/drawing/2014/main" id="{8B8860C9-0BBE-7E9F-CD41-799CE7D09971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3" name="Google Shape;20387;p87">
              <a:extLst>
                <a:ext uri="{FF2B5EF4-FFF2-40B4-BE49-F238E27FC236}">
                  <a16:creationId xmlns:a16="http://schemas.microsoft.com/office/drawing/2014/main" id="{2BDC9DC3-3497-03B8-B6A4-17EFBB7D4A1E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4" name="Google Shape;20388;p87">
              <a:extLst>
                <a:ext uri="{FF2B5EF4-FFF2-40B4-BE49-F238E27FC236}">
                  <a16:creationId xmlns:a16="http://schemas.microsoft.com/office/drawing/2014/main" id="{EDAFAFB0-079C-1C7C-B8B9-BA29D5AF4ED7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5" name="Google Shape;20389;p87">
              <a:extLst>
                <a:ext uri="{FF2B5EF4-FFF2-40B4-BE49-F238E27FC236}">
                  <a16:creationId xmlns:a16="http://schemas.microsoft.com/office/drawing/2014/main" id="{792C8E10-8207-9212-4C3D-435E4CD4990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6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sz="4800" dirty="0">
                <a:solidFill>
                  <a:srgbClr val="0E746B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54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766817" y="1065156"/>
            <a:ext cx="3963431" cy="1663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Computer </a:t>
            </a:r>
            <a:br>
              <a:rPr lang="en-US" sz="5400" dirty="0"/>
            </a:br>
            <a:r>
              <a:rPr lang="en-US" sz="5400" dirty="0"/>
              <a:t>System </a:t>
            </a:r>
            <a:endParaRPr sz="5400" dirty="0"/>
          </a:p>
        </p:txBody>
      </p:sp>
      <p:grpSp>
        <p:nvGrpSpPr>
          <p:cNvPr id="2" name="Google Shape;5198;p47">
            <a:extLst>
              <a:ext uri="{FF2B5EF4-FFF2-40B4-BE49-F238E27FC236}">
                <a16:creationId xmlns:a16="http://schemas.microsoft.com/office/drawing/2014/main" id="{732FE9F6-EE8C-90EC-2B7B-489E0DCE03FA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" name="Google Shape;5199;p47">
              <a:extLst>
                <a:ext uri="{FF2B5EF4-FFF2-40B4-BE49-F238E27FC236}">
                  <a16:creationId xmlns:a16="http://schemas.microsoft.com/office/drawing/2014/main" id="{DB488BE6-CE79-F54E-90B0-17378A9527B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7755" name="Google Shape;5200;p47">
                <a:extLst>
                  <a:ext uri="{FF2B5EF4-FFF2-40B4-BE49-F238E27FC236}">
                    <a16:creationId xmlns:a16="http://schemas.microsoft.com/office/drawing/2014/main" id="{7DA30B74-5547-8D9C-6FD7-49D596C419F1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56" name="Google Shape;5201;p47">
                <a:extLst>
                  <a:ext uri="{FF2B5EF4-FFF2-40B4-BE49-F238E27FC236}">
                    <a16:creationId xmlns:a16="http://schemas.microsoft.com/office/drawing/2014/main" id="{814FF06A-67AC-2DE5-44E5-76FDB97F0274}"/>
                  </a:ext>
                </a:extLst>
              </p:cNvPr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7757" name="Google Shape;5202;p47">
                  <a:extLst>
                    <a:ext uri="{FF2B5EF4-FFF2-40B4-BE49-F238E27FC236}">
                      <a16:creationId xmlns:a16="http://schemas.microsoft.com/office/drawing/2014/main" id="{5421B258-432D-7E6D-1486-54B12C1ACC0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8" name="Google Shape;5203;p47">
                  <a:extLst>
                    <a:ext uri="{FF2B5EF4-FFF2-40B4-BE49-F238E27FC236}">
                      <a16:creationId xmlns:a16="http://schemas.microsoft.com/office/drawing/2014/main" id="{88F44C39-419E-CCCA-D5FB-5D5268FC990C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9" name="Google Shape;5204;p47">
                  <a:extLst>
                    <a:ext uri="{FF2B5EF4-FFF2-40B4-BE49-F238E27FC236}">
                      <a16:creationId xmlns:a16="http://schemas.microsoft.com/office/drawing/2014/main" id="{F6CB3293-1728-09CF-357F-FE768693246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0" name="Google Shape;5205;p47">
                  <a:extLst>
                    <a:ext uri="{FF2B5EF4-FFF2-40B4-BE49-F238E27FC236}">
                      <a16:creationId xmlns:a16="http://schemas.microsoft.com/office/drawing/2014/main" id="{344034EF-2702-258E-87FF-3512193054D5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1" name="Google Shape;5206;p47">
                  <a:extLst>
                    <a:ext uri="{FF2B5EF4-FFF2-40B4-BE49-F238E27FC236}">
                      <a16:creationId xmlns:a16="http://schemas.microsoft.com/office/drawing/2014/main" id="{B31EFCEB-715D-FEDB-6B5F-10C05E9497A5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2" name="Google Shape;5207;p47">
                  <a:extLst>
                    <a:ext uri="{FF2B5EF4-FFF2-40B4-BE49-F238E27FC236}">
                      <a16:creationId xmlns:a16="http://schemas.microsoft.com/office/drawing/2014/main" id="{A43F3A94-5054-64C2-6639-AB2A4614E4D8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3" name="Google Shape;5208;p47">
                  <a:extLst>
                    <a:ext uri="{FF2B5EF4-FFF2-40B4-BE49-F238E27FC236}">
                      <a16:creationId xmlns:a16="http://schemas.microsoft.com/office/drawing/2014/main" id="{02401CBB-3276-CE67-2996-20A81AC14F6B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4" name="Google Shape;5209;p47">
                  <a:extLst>
                    <a:ext uri="{FF2B5EF4-FFF2-40B4-BE49-F238E27FC236}">
                      <a16:creationId xmlns:a16="http://schemas.microsoft.com/office/drawing/2014/main" id="{6239086B-9609-D920-8CFA-01587F9C5079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5" name="Google Shape;5210;p47">
                  <a:extLst>
                    <a:ext uri="{FF2B5EF4-FFF2-40B4-BE49-F238E27FC236}">
                      <a16:creationId xmlns:a16="http://schemas.microsoft.com/office/drawing/2014/main" id="{66A08273-B63D-FE76-35D0-22C5A93E5823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6" name="Google Shape;5211;p47">
                  <a:extLst>
                    <a:ext uri="{FF2B5EF4-FFF2-40B4-BE49-F238E27FC236}">
                      <a16:creationId xmlns:a16="http://schemas.microsoft.com/office/drawing/2014/main" id="{6964DB2E-01FD-0B16-11A2-095BF2EB91D0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7" name="Google Shape;5212;p47">
                  <a:extLst>
                    <a:ext uri="{FF2B5EF4-FFF2-40B4-BE49-F238E27FC236}">
                      <a16:creationId xmlns:a16="http://schemas.microsoft.com/office/drawing/2014/main" id="{2FDF358C-47DB-EC9A-D37C-04DA63DB2E1F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8" name="Google Shape;5213;p47">
                  <a:extLst>
                    <a:ext uri="{FF2B5EF4-FFF2-40B4-BE49-F238E27FC236}">
                      <a16:creationId xmlns:a16="http://schemas.microsoft.com/office/drawing/2014/main" id="{4C9E1F70-E748-2DC9-4F8D-B01EC98C055A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9" name="Google Shape;5214;p47">
                  <a:extLst>
                    <a:ext uri="{FF2B5EF4-FFF2-40B4-BE49-F238E27FC236}">
                      <a16:creationId xmlns:a16="http://schemas.microsoft.com/office/drawing/2014/main" id="{F6C5C729-2898-009A-0AF6-003158E85A4F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0" name="Google Shape;5215;p47">
                  <a:extLst>
                    <a:ext uri="{FF2B5EF4-FFF2-40B4-BE49-F238E27FC236}">
                      <a16:creationId xmlns:a16="http://schemas.microsoft.com/office/drawing/2014/main" id="{1D164B51-8F1E-8322-1551-CB04972915E0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1" name="Google Shape;5216;p47">
                  <a:extLst>
                    <a:ext uri="{FF2B5EF4-FFF2-40B4-BE49-F238E27FC236}">
                      <a16:creationId xmlns:a16="http://schemas.microsoft.com/office/drawing/2014/main" id="{EB6C15DE-365E-6E5C-FEF9-D22E750FBBA6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2" name="Google Shape;5217;p47">
                  <a:extLst>
                    <a:ext uri="{FF2B5EF4-FFF2-40B4-BE49-F238E27FC236}">
                      <a16:creationId xmlns:a16="http://schemas.microsoft.com/office/drawing/2014/main" id="{6B672A52-CB87-2DA9-E2A5-B6063B9149F3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3" name="Google Shape;5218;p47">
                  <a:extLst>
                    <a:ext uri="{FF2B5EF4-FFF2-40B4-BE49-F238E27FC236}">
                      <a16:creationId xmlns:a16="http://schemas.microsoft.com/office/drawing/2014/main" id="{F2F050B0-91C1-1B84-C431-EBE51EDC3DEF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4" name="Google Shape;5219;p47">
                  <a:extLst>
                    <a:ext uri="{FF2B5EF4-FFF2-40B4-BE49-F238E27FC236}">
                      <a16:creationId xmlns:a16="http://schemas.microsoft.com/office/drawing/2014/main" id="{C214AE56-5B09-DA70-74E4-28124E96735F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5" name="Google Shape;5220;p47">
                  <a:extLst>
                    <a:ext uri="{FF2B5EF4-FFF2-40B4-BE49-F238E27FC236}">
                      <a16:creationId xmlns:a16="http://schemas.microsoft.com/office/drawing/2014/main" id="{7B985C95-65BE-12C8-534E-FCB928D8BBBA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6" name="Google Shape;5221;p47">
                  <a:extLst>
                    <a:ext uri="{FF2B5EF4-FFF2-40B4-BE49-F238E27FC236}">
                      <a16:creationId xmlns:a16="http://schemas.microsoft.com/office/drawing/2014/main" id="{96E97954-1DCC-ABAB-8B9F-47C0F7DF2443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7" name="Google Shape;5222;p47">
                  <a:extLst>
                    <a:ext uri="{FF2B5EF4-FFF2-40B4-BE49-F238E27FC236}">
                      <a16:creationId xmlns:a16="http://schemas.microsoft.com/office/drawing/2014/main" id="{2BA32D19-6069-432B-607B-4B76DF221A8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8" name="Google Shape;5223;p47">
                  <a:extLst>
                    <a:ext uri="{FF2B5EF4-FFF2-40B4-BE49-F238E27FC236}">
                      <a16:creationId xmlns:a16="http://schemas.microsoft.com/office/drawing/2014/main" id="{7172115D-5BBC-391D-0EC7-CCDE6F71AFF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9" name="Google Shape;5224;p47">
                  <a:extLst>
                    <a:ext uri="{FF2B5EF4-FFF2-40B4-BE49-F238E27FC236}">
                      <a16:creationId xmlns:a16="http://schemas.microsoft.com/office/drawing/2014/main" id="{1ACB1610-7E0E-23AC-A6E6-AA10C7A6AF01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0" name="Google Shape;5225;p47">
                  <a:extLst>
                    <a:ext uri="{FF2B5EF4-FFF2-40B4-BE49-F238E27FC236}">
                      <a16:creationId xmlns:a16="http://schemas.microsoft.com/office/drawing/2014/main" id="{DCE2A45F-34F3-8749-2DD0-F0AC8041BFD1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1" name="Google Shape;5226;p47">
                  <a:extLst>
                    <a:ext uri="{FF2B5EF4-FFF2-40B4-BE49-F238E27FC236}">
                      <a16:creationId xmlns:a16="http://schemas.microsoft.com/office/drawing/2014/main" id="{E6F5F6FA-6A66-7FBA-80E4-07755C6F9BD1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2" name="Google Shape;5227;p47">
                  <a:extLst>
                    <a:ext uri="{FF2B5EF4-FFF2-40B4-BE49-F238E27FC236}">
                      <a16:creationId xmlns:a16="http://schemas.microsoft.com/office/drawing/2014/main" id="{20593DC9-AF38-DADF-86FB-56C24D99ACF5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3" name="Google Shape;5228;p47">
                  <a:extLst>
                    <a:ext uri="{FF2B5EF4-FFF2-40B4-BE49-F238E27FC236}">
                      <a16:creationId xmlns:a16="http://schemas.microsoft.com/office/drawing/2014/main" id="{FAF91EA6-3538-4199-03E0-5CE598ED3CCB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4" name="Google Shape;5229;p47">
                  <a:extLst>
                    <a:ext uri="{FF2B5EF4-FFF2-40B4-BE49-F238E27FC236}">
                      <a16:creationId xmlns:a16="http://schemas.microsoft.com/office/drawing/2014/main" id="{B0064ACF-0C93-FE96-88FC-8ED8796C44D5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5" name="Google Shape;5230;p47">
                  <a:extLst>
                    <a:ext uri="{FF2B5EF4-FFF2-40B4-BE49-F238E27FC236}">
                      <a16:creationId xmlns:a16="http://schemas.microsoft.com/office/drawing/2014/main" id="{03F7AF3E-1978-32D7-EBA6-238BE60C16B4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6" name="Google Shape;5231;p47">
                  <a:extLst>
                    <a:ext uri="{FF2B5EF4-FFF2-40B4-BE49-F238E27FC236}">
                      <a16:creationId xmlns:a16="http://schemas.microsoft.com/office/drawing/2014/main" id="{5925F524-8128-77D2-EC08-D6B5CF1574B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7" name="Google Shape;5232;p47">
                  <a:extLst>
                    <a:ext uri="{FF2B5EF4-FFF2-40B4-BE49-F238E27FC236}">
                      <a16:creationId xmlns:a16="http://schemas.microsoft.com/office/drawing/2014/main" id="{C76C31DC-8981-BDE8-7098-67C999FEBC8C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8" name="Google Shape;5233;p47">
                  <a:extLst>
                    <a:ext uri="{FF2B5EF4-FFF2-40B4-BE49-F238E27FC236}">
                      <a16:creationId xmlns:a16="http://schemas.microsoft.com/office/drawing/2014/main" id="{B9580699-D41D-685A-2D56-8F3F812DD07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9" name="Google Shape;5234;p47">
                  <a:extLst>
                    <a:ext uri="{FF2B5EF4-FFF2-40B4-BE49-F238E27FC236}">
                      <a16:creationId xmlns:a16="http://schemas.microsoft.com/office/drawing/2014/main" id="{7DFE596F-6402-BB00-B4BA-BEA74167FAC3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0" name="Google Shape;5235;p47">
                  <a:extLst>
                    <a:ext uri="{FF2B5EF4-FFF2-40B4-BE49-F238E27FC236}">
                      <a16:creationId xmlns:a16="http://schemas.microsoft.com/office/drawing/2014/main" id="{AB4FA5FD-498F-F656-4771-EC493F05DAF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1" name="Google Shape;5236;p47">
                  <a:extLst>
                    <a:ext uri="{FF2B5EF4-FFF2-40B4-BE49-F238E27FC236}">
                      <a16:creationId xmlns:a16="http://schemas.microsoft.com/office/drawing/2014/main" id="{367F5B3B-1BEB-C0D8-0CE6-F36AE565C007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2" name="Google Shape;5237;p47">
                  <a:extLst>
                    <a:ext uri="{FF2B5EF4-FFF2-40B4-BE49-F238E27FC236}">
                      <a16:creationId xmlns:a16="http://schemas.microsoft.com/office/drawing/2014/main" id="{7CE06490-E330-F8DF-74C7-C52460D014E3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3" name="Google Shape;5238;p47">
                  <a:extLst>
                    <a:ext uri="{FF2B5EF4-FFF2-40B4-BE49-F238E27FC236}">
                      <a16:creationId xmlns:a16="http://schemas.microsoft.com/office/drawing/2014/main" id="{0F889CD5-C810-4E1F-CDEC-B0C16E4E822D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4" name="Google Shape;5239;p47">
                  <a:extLst>
                    <a:ext uri="{FF2B5EF4-FFF2-40B4-BE49-F238E27FC236}">
                      <a16:creationId xmlns:a16="http://schemas.microsoft.com/office/drawing/2014/main" id="{A52C06CA-1D1C-4793-98AB-E7DD164BFAC8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5" name="Google Shape;5240;p47">
                  <a:extLst>
                    <a:ext uri="{FF2B5EF4-FFF2-40B4-BE49-F238E27FC236}">
                      <a16:creationId xmlns:a16="http://schemas.microsoft.com/office/drawing/2014/main" id="{0C616F78-DB3C-CA58-322E-EEFFDFA98ED6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6" name="Google Shape;5241;p47">
                  <a:extLst>
                    <a:ext uri="{FF2B5EF4-FFF2-40B4-BE49-F238E27FC236}">
                      <a16:creationId xmlns:a16="http://schemas.microsoft.com/office/drawing/2014/main" id="{381FEFAC-802F-CE20-A99B-1A2518BA99E1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7" name="Google Shape;5242;p47">
                  <a:extLst>
                    <a:ext uri="{FF2B5EF4-FFF2-40B4-BE49-F238E27FC236}">
                      <a16:creationId xmlns:a16="http://schemas.microsoft.com/office/drawing/2014/main" id="{10405CE8-F98F-5E0C-7DDB-A69343B97B20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8" name="Google Shape;5243;p47">
                  <a:extLst>
                    <a:ext uri="{FF2B5EF4-FFF2-40B4-BE49-F238E27FC236}">
                      <a16:creationId xmlns:a16="http://schemas.microsoft.com/office/drawing/2014/main" id="{E2E3F62E-1207-EBA4-03EC-A47159BF410C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9" name="Google Shape;5244;p47">
                  <a:extLst>
                    <a:ext uri="{FF2B5EF4-FFF2-40B4-BE49-F238E27FC236}">
                      <a16:creationId xmlns:a16="http://schemas.microsoft.com/office/drawing/2014/main" id="{838B04C4-926E-2298-3B43-BF82482F505F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0" name="Google Shape;5245;p47">
                  <a:extLst>
                    <a:ext uri="{FF2B5EF4-FFF2-40B4-BE49-F238E27FC236}">
                      <a16:creationId xmlns:a16="http://schemas.microsoft.com/office/drawing/2014/main" id="{73D8FA85-7439-BB51-4D9C-6C5D09065B7E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1" name="Google Shape;5246;p47">
                  <a:extLst>
                    <a:ext uri="{FF2B5EF4-FFF2-40B4-BE49-F238E27FC236}">
                      <a16:creationId xmlns:a16="http://schemas.microsoft.com/office/drawing/2014/main" id="{338EC7C5-E4C2-1DD7-702A-4DA41AB2B2E7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2" name="Google Shape;5247;p47">
                  <a:extLst>
                    <a:ext uri="{FF2B5EF4-FFF2-40B4-BE49-F238E27FC236}">
                      <a16:creationId xmlns:a16="http://schemas.microsoft.com/office/drawing/2014/main" id="{E5CFBCB2-7F81-47B3-C6C3-396F8CF253E7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3" name="Google Shape;5248;p47">
                  <a:extLst>
                    <a:ext uri="{FF2B5EF4-FFF2-40B4-BE49-F238E27FC236}">
                      <a16:creationId xmlns:a16="http://schemas.microsoft.com/office/drawing/2014/main" id="{6C832DC6-CDEA-9753-704F-73350BA60F9D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4" name="Google Shape;5249;p47">
                  <a:extLst>
                    <a:ext uri="{FF2B5EF4-FFF2-40B4-BE49-F238E27FC236}">
                      <a16:creationId xmlns:a16="http://schemas.microsoft.com/office/drawing/2014/main" id="{5C9806B8-EED2-AEB1-F8AA-889BB228AEFF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5" name="Google Shape;5250;p47">
                  <a:extLst>
                    <a:ext uri="{FF2B5EF4-FFF2-40B4-BE49-F238E27FC236}">
                      <a16:creationId xmlns:a16="http://schemas.microsoft.com/office/drawing/2014/main" id="{5D5CE124-88A9-7581-8348-445EDD10554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6" name="Google Shape;5251;p47">
                  <a:extLst>
                    <a:ext uri="{FF2B5EF4-FFF2-40B4-BE49-F238E27FC236}">
                      <a16:creationId xmlns:a16="http://schemas.microsoft.com/office/drawing/2014/main" id="{7C573ADC-6D67-2C08-272F-33921E48C48E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7" name="Google Shape;5252;p47">
                  <a:extLst>
                    <a:ext uri="{FF2B5EF4-FFF2-40B4-BE49-F238E27FC236}">
                      <a16:creationId xmlns:a16="http://schemas.microsoft.com/office/drawing/2014/main" id="{F13B0F3C-11E0-8A59-8451-83ACB4B58CC2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8" name="Google Shape;5253;p47">
                  <a:extLst>
                    <a:ext uri="{FF2B5EF4-FFF2-40B4-BE49-F238E27FC236}">
                      <a16:creationId xmlns:a16="http://schemas.microsoft.com/office/drawing/2014/main" id="{76561A5F-5041-08D0-3F56-93AE3A9BAF83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9" name="Google Shape;5254;p47">
                  <a:extLst>
                    <a:ext uri="{FF2B5EF4-FFF2-40B4-BE49-F238E27FC236}">
                      <a16:creationId xmlns:a16="http://schemas.microsoft.com/office/drawing/2014/main" id="{51DB5602-0D17-1638-A7E2-F9EF6AA53410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0" name="Google Shape;5255;p47">
                  <a:extLst>
                    <a:ext uri="{FF2B5EF4-FFF2-40B4-BE49-F238E27FC236}">
                      <a16:creationId xmlns:a16="http://schemas.microsoft.com/office/drawing/2014/main" id="{730207B2-D962-1EAC-5E9F-19025F5F5CF8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1" name="Google Shape;5256;p47">
                  <a:extLst>
                    <a:ext uri="{FF2B5EF4-FFF2-40B4-BE49-F238E27FC236}">
                      <a16:creationId xmlns:a16="http://schemas.microsoft.com/office/drawing/2014/main" id="{FCA75561-34F8-567C-2E13-3EFC5B921C42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2" name="Google Shape;5257;p47">
                  <a:extLst>
                    <a:ext uri="{FF2B5EF4-FFF2-40B4-BE49-F238E27FC236}">
                      <a16:creationId xmlns:a16="http://schemas.microsoft.com/office/drawing/2014/main" id="{379A3463-C805-C0A2-5D32-C1102AEB3E32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3" name="Google Shape;5258;p47">
                  <a:extLst>
                    <a:ext uri="{FF2B5EF4-FFF2-40B4-BE49-F238E27FC236}">
                      <a16:creationId xmlns:a16="http://schemas.microsoft.com/office/drawing/2014/main" id="{E45DD403-CC33-4853-6608-5527030388DB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4" name="Google Shape;5259;p47">
                  <a:extLst>
                    <a:ext uri="{FF2B5EF4-FFF2-40B4-BE49-F238E27FC236}">
                      <a16:creationId xmlns:a16="http://schemas.microsoft.com/office/drawing/2014/main" id="{63838960-D3D5-DA84-6F0C-094594563128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5" name="Google Shape;5260;p47">
                  <a:extLst>
                    <a:ext uri="{FF2B5EF4-FFF2-40B4-BE49-F238E27FC236}">
                      <a16:creationId xmlns:a16="http://schemas.microsoft.com/office/drawing/2014/main" id="{AC8D585B-EEEF-0532-F89F-53F5685584FC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6" name="Google Shape;5261;p47">
                  <a:extLst>
                    <a:ext uri="{FF2B5EF4-FFF2-40B4-BE49-F238E27FC236}">
                      <a16:creationId xmlns:a16="http://schemas.microsoft.com/office/drawing/2014/main" id="{A3DB15B4-073C-17B2-414F-23512B0B7A8A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7" name="Google Shape;5262;p47">
                  <a:extLst>
                    <a:ext uri="{FF2B5EF4-FFF2-40B4-BE49-F238E27FC236}">
                      <a16:creationId xmlns:a16="http://schemas.microsoft.com/office/drawing/2014/main" id="{090D33C6-CAD8-F54E-3E15-89AA25072750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8" name="Google Shape;5263;p47">
                  <a:extLst>
                    <a:ext uri="{FF2B5EF4-FFF2-40B4-BE49-F238E27FC236}">
                      <a16:creationId xmlns:a16="http://schemas.microsoft.com/office/drawing/2014/main" id="{7AC26A37-F809-66B6-6991-1DC028D8D52B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9" name="Google Shape;5264;p47">
                  <a:extLst>
                    <a:ext uri="{FF2B5EF4-FFF2-40B4-BE49-F238E27FC236}">
                      <a16:creationId xmlns:a16="http://schemas.microsoft.com/office/drawing/2014/main" id="{8F1F9056-695A-BFF6-C7FC-8E58420DB89E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0" name="Google Shape;5265;p47">
                  <a:extLst>
                    <a:ext uri="{FF2B5EF4-FFF2-40B4-BE49-F238E27FC236}">
                      <a16:creationId xmlns:a16="http://schemas.microsoft.com/office/drawing/2014/main" id="{C759143A-A16B-66ED-F1F8-A9AC41F4977E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1" name="Google Shape;5266;p47">
                  <a:extLst>
                    <a:ext uri="{FF2B5EF4-FFF2-40B4-BE49-F238E27FC236}">
                      <a16:creationId xmlns:a16="http://schemas.microsoft.com/office/drawing/2014/main" id="{B3EFBD29-968C-EF74-43CD-B7FA1E1624E8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2" name="Google Shape;5267;p47">
                  <a:extLst>
                    <a:ext uri="{FF2B5EF4-FFF2-40B4-BE49-F238E27FC236}">
                      <a16:creationId xmlns:a16="http://schemas.microsoft.com/office/drawing/2014/main" id="{0BD9E2EF-4F2F-30D8-2E78-71E315B37428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3" name="Google Shape;5268;p47">
                  <a:extLst>
                    <a:ext uri="{FF2B5EF4-FFF2-40B4-BE49-F238E27FC236}">
                      <a16:creationId xmlns:a16="http://schemas.microsoft.com/office/drawing/2014/main" id="{C6352C3F-21D2-B7EF-BAC4-29967174934F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4" name="Google Shape;5269;p47">
                  <a:extLst>
                    <a:ext uri="{FF2B5EF4-FFF2-40B4-BE49-F238E27FC236}">
                      <a16:creationId xmlns:a16="http://schemas.microsoft.com/office/drawing/2014/main" id="{9496DEA5-B0E5-3C85-50D4-C904A1102D67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5" name="Google Shape;5270;p47">
                  <a:extLst>
                    <a:ext uri="{FF2B5EF4-FFF2-40B4-BE49-F238E27FC236}">
                      <a16:creationId xmlns:a16="http://schemas.microsoft.com/office/drawing/2014/main" id="{B01B242E-0BC8-3713-0042-0CFD58D29D87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6" name="Google Shape;5271;p47">
                  <a:extLst>
                    <a:ext uri="{FF2B5EF4-FFF2-40B4-BE49-F238E27FC236}">
                      <a16:creationId xmlns:a16="http://schemas.microsoft.com/office/drawing/2014/main" id="{11625287-728A-E9B9-9607-AE0C47C7E5C5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7" name="Google Shape;5272;p47">
                  <a:extLst>
                    <a:ext uri="{FF2B5EF4-FFF2-40B4-BE49-F238E27FC236}">
                      <a16:creationId xmlns:a16="http://schemas.microsoft.com/office/drawing/2014/main" id="{1D4D5148-7144-BE45-D726-EECD88B4ACA2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8" name="Google Shape;5273;p47">
                  <a:extLst>
                    <a:ext uri="{FF2B5EF4-FFF2-40B4-BE49-F238E27FC236}">
                      <a16:creationId xmlns:a16="http://schemas.microsoft.com/office/drawing/2014/main" id="{AE077F68-B939-8711-B91A-3B2179786889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9" name="Google Shape;5274;p47">
                  <a:extLst>
                    <a:ext uri="{FF2B5EF4-FFF2-40B4-BE49-F238E27FC236}">
                      <a16:creationId xmlns:a16="http://schemas.microsoft.com/office/drawing/2014/main" id="{A3BBF318-0349-CF69-8A42-92E3D3FD15F3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0" name="Google Shape;5275;p47">
                  <a:extLst>
                    <a:ext uri="{FF2B5EF4-FFF2-40B4-BE49-F238E27FC236}">
                      <a16:creationId xmlns:a16="http://schemas.microsoft.com/office/drawing/2014/main" id="{25AC48FF-09D3-DFC3-0567-B241E00064E3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1" name="Google Shape;5276;p47">
                  <a:extLst>
                    <a:ext uri="{FF2B5EF4-FFF2-40B4-BE49-F238E27FC236}">
                      <a16:creationId xmlns:a16="http://schemas.microsoft.com/office/drawing/2014/main" id="{A95558F1-70FC-0224-24CD-FBE4CF9E4F0F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2" name="Google Shape;5277;p47">
                  <a:extLst>
                    <a:ext uri="{FF2B5EF4-FFF2-40B4-BE49-F238E27FC236}">
                      <a16:creationId xmlns:a16="http://schemas.microsoft.com/office/drawing/2014/main" id="{47049DBF-151D-CE9D-52C2-B0502C380CF7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3" name="Google Shape;5278;p47">
                  <a:extLst>
                    <a:ext uri="{FF2B5EF4-FFF2-40B4-BE49-F238E27FC236}">
                      <a16:creationId xmlns:a16="http://schemas.microsoft.com/office/drawing/2014/main" id="{BE692AD6-B2DA-7E83-DDD7-F8DBC763293A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4" name="Google Shape;5279;p47">
                  <a:extLst>
                    <a:ext uri="{FF2B5EF4-FFF2-40B4-BE49-F238E27FC236}">
                      <a16:creationId xmlns:a16="http://schemas.microsoft.com/office/drawing/2014/main" id="{CD49DDD2-4A71-1A15-D8F8-03B65B181A90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5" name="Google Shape;5280;p47">
                  <a:extLst>
                    <a:ext uri="{FF2B5EF4-FFF2-40B4-BE49-F238E27FC236}">
                      <a16:creationId xmlns:a16="http://schemas.microsoft.com/office/drawing/2014/main" id="{D0D75F36-7AD1-32EB-FBCA-5BCF0A13A259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6" name="Google Shape;5281;p47">
                  <a:extLst>
                    <a:ext uri="{FF2B5EF4-FFF2-40B4-BE49-F238E27FC236}">
                      <a16:creationId xmlns:a16="http://schemas.microsoft.com/office/drawing/2014/main" id="{ABDF590B-921A-DE97-F1A1-42A562049B1C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7" name="Google Shape;5282;p47">
                  <a:extLst>
                    <a:ext uri="{FF2B5EF4-FFF2-40B4-BE49-F238E27FC236}">
                      <a16:creationId xmlns:a16="http://schemas.microsoft.com/office/drawing/2014/main" id="{F2D86229-AD63-9B7C-D162-FE0CD56326D1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8" name="Google Shape;5283;p47">
                  <a:extLst>
                    <a:ext uri="{FF2B5EF4-FFF2-40B4-BE49-F238E27FC236}">
                      <a16:creationId xmlns:a16="http://schemas.microsoft.com/office/drawing/2014/main" id="{668F0F39-8816-EE4A-4212-2508922D51AE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9" name="Google Shape;5284;p47">
                  <a:extLst>
                    <a:ext uri="{FF2B5EF4-FFF2-40B4-BE49-F238E27FC236}">
                      <a16:creationId xmlns:a16="http://schemas.microsoft.com/office/drawing/2014/main" id="{07F27B3E-6D4B-4B3B-7B5A-0D4F90BDD28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0" name="Google Shape;5285;p47">
                  <a:extLst>
                    <a:ext uri="{FF2B5EF4-FFF2-40B4-BE49-F238E27FC236}">
                      <a16:creationId xmlns:a16="http://schemas.microsoft.com/office/drawing/2014/main" id="{3A49BC5A-5C3A-CDA2-77B0-D1A151D6FB2C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1" name="Google Shape;5286;p47">
                  <a:extLst>
                    <a:ext uri="{FF2B5EF4-FFF2-40B4-BE49-F238E27FC236}">
                      <a16:creationId xmlns:a16="http://schemas.microsoft.com/office/drawing/2014/main" id="{9B603DC1-7AC4-DEAA-ABE6-1E7DBA17CE74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2" name="Google Shape;5287;p47">
                  <a:extLst>
                    <a:ext uri="{FF2B5EF4-FFF2-40B4-BE49-F238E27FC236}">
                      <a16:creationId xmlns:a16="http://schemas.microsoft.com/office/drawing/2014/main" id="{AF5A60C6-6656-829E-1BE7-100692FCCA9A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3" name="Google Shape;5288;p47">
                  <a:extLst>
                    <a:ext uri="{FF2B5EF4-FFF2-40B4-BE49-F238E27FC236}">
                      <a16:creationId xmlns:a16="http://schemas.microsoft.com/office/drawing/2014/main" id="{A86C514D-31F0-9B95-AA64-32E0BA2EF0AD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4" name="Google Shape;5289;p47">
                  <a:extLst>
                    <a:ext uri="{FF2B5EF4-FFF2-40B4-BE49-F238E27FC236}">
                      <a16:creationId xmlns:a16="http://schemas.microsoft.com/office/drawing/2014/main" id="{6F1B2676-76A3-6434-91A6-7D123CB258D0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5" name="Google Shape;5290;p47">
                  <a:extLst>
                    <a:ext uri="{FF2B5EF4-FFF2-40B4-BE49-F238E27FC236}">
                      <a16:creationId xmlns:a16="http://schemas.microsoft.com/office/drawing/2014/main" id="{AFEE458D-7CEA-0B36-DD78-2EC2CA2CDCA9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6" name="Google Shape;5291;p47">
                  <a:extLst>
                    <a:ext uri="{FF2B5EF4-FFF2-40B4-BE49-F238E27FC236}">
                      <a16:creationId xmlns:a16="http://schemas.microsoft.com/office/drawing/2014/main" id="{5C43E4E6-5269-F8F6-38AA-ACFF533BF7D2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7" name="Google Shape;5292;p47">
                  <a:extLst>
                    <a:ext uri="{FF2B5EF4-FFF2-40B4-BE49-F238E27FC236}">
                      <a16:creationId xmlns:a16="http://schemas.microsoft.com/office/drawing/2014/main" id="{A5DD328C-F4E2-A2DF-238B-FC319AB7E40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8" name="Google Shape;5293;p47">
                  <a:extLst>
                    <a:ext uri="{FF2B5EF4-FFF2-40B4-BE49-F238E27FC236}">
                      <a16:creationId xmlns:a16="http://schemas.microsoft.com/office/drawing/2014/main" id="{1F059C66-1823-4E2C-9620-79AF934759C3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9" name="Google Shape;5294;p47">
                  <a:extLst>
                    <a:ext uri="{FF2B5EF4-FFF2-40B4-BE49-F238E27FC236}">
                      <a16:creationId xmlns:a16="http://schemas.microsoft.com/office/drawing/2014/main" id="{ADDC83B1-417B-A3BD-2FBD-6EF75373E292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0" name="Google Shape;5295;p47">
                  <a:extLst>
                    <a:ext uri="{FF2B5EF4-FFF2-40B4-BE49-F238E27FC236}">
                      <a16:creationId xmlns:a16="http://schemas.microsoft.com/office/drawing/2014/main" id="{AF4873E5-9D06-65BB-BABF-A78198D8C2F0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1" name="Google Shape;5296;p47">
                  <a:extLst>
                    <a:ext uri="{FF2B5EF4-FFF2-40B4-BE49-F238E27FC236}">
                      <a16:creationId xmlns:a16="http://schemas.microsoft.com/office/drawing/2014/main" id="{0F4A33F4-0ECC-B9E9-7A05-829EA7291D1F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2" name="Google Shape;5297;p47">
                  <a:extLst>
                    <a:ext uri="{FF2B5EF4-FFF2-40B4-BE49-F238E27FC236}">
                      <a16:creationId xmlns:a16="http://schemas.microsoft.com/office/drawing/2014/main" id="{0C5F15D8-B645-42D4-E77C-EEC2AA6137C8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3" name="Google Shape;5298;p47">
                  <a:extLst>
                    <a:ext uri="{FF2B5EF4-FFF2-40B4-BE49-F238E27FC236}">
                      <a16:creationId xmlns:a16="http://schemas.microsoft.com/office/drawing/2014/main" id="{F31AD26E-EF17-7BB4-D7EE-3DCB4836EFD0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4" name="Google Shape;5299;p47">
                  <a:extLst>
                    <a:ext uri="{FF2B5EF4-FFF2-40B4-BE49-F238E27FC236}">
                      <a16:creationId xmlns:a16="http://schemas.microsoft.com/office/drawing/2014/main" id="{D827F545-90DE-9AB3-62C3-D08A67AF8D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5" name="Google Shape;5300;p47">
                  <a:extLst>
                    <a:ext uri="{FF2B5EF4-FFF2-40B4-BE49-F238E27FC236}">
                      <a16:creationId xmlns:a16="http://schemas.microsoft.com/office/drawing/2014/main" id="{766FBB8A-B8B2-0F13-7C3B-B316E9D93722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6" name="Google Shape;5301;p47">
                  <a:extLst>
                    <a:ext uri="{FF2B5EF4-FFF2-40B4-BE49-F238E27FC236}">
                      <a16:creationId xmlns:a16="http://schemas.microsoft.com/office/drawing/2014/main" id="{AAF906CE-1A0C-F528-75CF-3FC293C3E40F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7" name="Google Shape;5302;p47">
                  <a:extLst>
                    <a:ext uri="{FF2B5EF4-FFF2-40B4-BE49-F238E27FC236}">
                      <a16:creationId xmlns:a16="http://schemas.microsoft.com/office/drawing/2014/main" id="{499B46AD-DDE8-D1CC-2071-E5119CB03872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8" name="Google Shape;5303;p47">
                  <a:extLst>
                    <a:ext uri="{FF2B5EF4-FFF2-40B4-BE49-F238E27FC236}">
                      <a16:creationId xmlns:a16="http://schemas.microsoft.com/office/drawing/2014/main" id="{F98F4DA2-2C8E-8BBB-6D9E-F533BDC6ED7E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9" name="Google Shape;5304;p47">
                  <a:extLst>
                    <a:ext uri="{FF2B5EF4-FFF2-40B4-BE49-F238E27FC236}">
                      <a16:creationId xmlns:a16="http://schemas.microsoft.com/office/drawing/2014/main" id="{27FBBF72-5D17-A9DD-F0CC-E7E587B57987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0" name="Google Shape;5305;p47">
                  <a:extLst>
                    <a:ext uri="{FF2B5EF4-FFF2-40B4-BE49-F238E27FC236}">
                      <a16:creationId xmlns:a16="http://schemas.microsoft.com/office/drawing/2014/main" id="{159F22AA-06A9-E4B5-8436-5573B6D24539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1" name="Google Shape;5306;p47">
                  <a:extLst>
                    <a:ext uri="{FF2B5EF4-FFF2-40B4-BE49-F238E27FC236}">
                      <a16:creationId xmlns:a16="http://schemas.microsoft.com/office/drawing/2014/main" id="{2D5833BF-996C-8F8E-3353-FD441019A07C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2" name="Google Shape;5307;p47">
                  <a:extLst>
                    <a:ext uri="{FF2B5EF4-FFF2-40B4-BE49-F238E27FC236}">
                      <a16:creationId xmlns:a16="http://schemas.microsoft.com/office/drawing/2014/main" id="{5CA99E1E-9AB2-3990-F74A-13B0D86B4468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3" name="Google Shape;5308;p47">
                  <a:extLst>
                    <a:ext uri="{FF2B5EF4-FFF2-40B4-BE49-F238E27FC236}">
                      <a16:creationId xmlns:a16="http://schemas.microsoft.com/office/drawing/2014/main" id="{F72BBA84-A0AD-FBD5-049A-EDE2A9349CA2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4" name="Google Shape;5309;p47">
                  <a:extLst>
                    <a:ext uri="{FF2B5EF4-FFF2-40B4-BE49-F238E27FC236}">
                      <a16:creationId xmlns:a16="http://schemas.microsoft.com/office/drawing/2014/main" id="{8EAD2B7D-CF94-856C-CBF7-3BEABE194DF6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5" name="Google Shape;5310;p47">
                  <a:extLst>
                    <a:ext uri="{FF2B5EF4-FFF2-40B4-BE49-F238E27FC236}">
                      <a16:creationId xmlns:a16="http://schemas.microsoft.com/office/drawing/2014/main" id="{FCC4728C-3C9D-A2F5-9A9C-E7D0B11FBE57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6" name="Google Shape;5311;p47">
                  <a:extLst>
                    <a:ext uri="{FF2B5EF4-FFF2-40B4-BE49-F238E27FC236}">
                      <a16:creationId xmlns:a16="http://schemas.microsoft.com/office/drawing/2014/main" id="{C4A685A3-3276-4EF4-F2B1-B69128DEC58C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7" name="Google Shape;5312;p47">
                  <a:extLst>
                    <a:ext uri="{FF2B5EF4-FFF2-40B4-BE49-F238E27FC236}">
                      <a16:creationId xmlns:a16="http://schemas.microsoft.com/office/drawing/2014/main" id="{760FFE2C-812D-116F-C6CE-B449D0A2124E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8" name="Google Shape;5313;p47">
                  <a:extLst>
                    <a:ext uri="{FF2B5EF4-FFF2-40B4-BE49-F238E27FC236}">
                      <a16:creationId xmlns:a16="http://schemas.microsoft.com/office/drawing/2014/main" id="{B20AEAAB-2557-4118-516B-45C767C263C2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9" name="Google Shape;5314;p47">
                  <a:extLst>
                    <a:ext uri="{FF2B5EF4-FFF2-40B4-BE49-F238E27FC236}">
                      <a16:creationId xmlns:a16="http://schemas.microsoft.com/office/drawing/2014/main" id="{E70A0074-EC99-9675-6791-7AB0BC2654F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0" name="Google Shape;5315;p47">
                  <a:extLst>
                    <a:ext uri="{FF2B5EF4-FFF2-40B4-BE49-F238E27FC236}">
                      <a16:creationId xmlns:a16="http://schemas.microsoft.com/office/drawing/2014/main" id="{DA230DAE-F9F4-1683-D9B2-F76779A3C96F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1" name="Google Shape;5316;p47">
                  <a:extLst>
                    <a:ext uri="{FF2B5EF4-FFF2-40B4-BE49-F238E27FC236}">
                      <a16:creationId xmlns:a16="http://schemas.microsoft.com/office/drawing/2014/main" id="{27E2A81F-CA71-9831-A323-80EEDA7A3460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2" name="Google Shape;5317;p47">
                  <a:extLst>
                    <a:ext uri="{FF2B5EF4-FFF2-40B4-BE49-F238E27FC236}">
                      <a16:creationId xmlns:a16="http://schemas.microsoft.com/office/drawing/2014/main" id="{25E740BB-3A5F-D843-F801-9929CDA7B5FC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3" name="Google Shape;5318;p47">
                  <a:extLst>
                    <a:ext uri="{FF2B5EF4-FFF2-40B4-BE49-F238E27FC236}">
                      <a16:creationId xmlns:a16="http://schemas.microsoft.com/office/drawing/2014/main" id="{E3064350-25A0-8F58-7541-A754C06F8A4E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4" name="Google Shape;5319;p47">
                  <a:extLst>
                    <a:ext uri="{FF2B5EF4-FFF2-40B4-BE49-F238E27FC236}">
                      <a16:creationId xmlns:a16="http://schemas.microsoft.com/office/drawing/2014/main" id="{B0D569AE-A475-680E-4D7A-6904C31C2693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5" name="Google Shape;5320;p47">
                  <a:extLst>
                    <a:ext uri="{FF2B5EF4-FFF2-40B4-BE49-F238E27FC236}">
                      <a16:creationId xmlns:a16="http://schemas.microsoft.com/office/drawing/2014/main" id="{097A2845-C951-7299-E853-D11A4B7A36B5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6" name="Google Shape;5321;p47">
                  <a:extLst>
                    <a:ext uri="{FF2B5EF4-FFF2-40B4-BE49-F238E27FC236}">
                      <a16:creationId xmlns:a16="http://schemas.microsoft.com/office/drawing/2014/main" id="{87982CCD-846F-A647-4332-6F6CFC6F048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7" name="Google Shape;5322;p47">
                  <a:extLst>
                    <a:ext uri="{FF2B5EF4-FFF2-40B4-BE49-F238E27FC236}">
                      <a16:creationId xmlns:a16="http://schemas.microsoft.com/office/drawing/2014/main" id="{1A9917EB-5ED9-E6BC-9F40-4EA5A5FAB003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8" name="Google Shape;5323;p47">
                  <a:extLst>
                    <a:ext uri="{FF2B5EF4-FFF2-40B4-BE49-F238E27FC236}">
                      <a16:creationId xmlns:a16="http://schemas.microsoft.com/office/drawing/2014/main" id="{D871F9C9-FB38-01D8-149F-55034C9DCD2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9" name="Google Shape;5324;p47">
                  <a:extLst>
                    <a:ext uri="{FF2B5EF4-FFF2-40B4-BE49-F238E27FC236}">
                      <a16:creationId xmlns:a16="http://schemas.microsoft.com/office/drawing/2014/main" id="{8EA5D154-FCFC-C51F-7B41-F6F485433E0A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0" name="Google Shape;5325;p47">
                  <a:extLst>
                    <a:ext uri="{FF2B5EF4-FFF2-40B4-BE49-F238E27FC236}">
                      <a16:creationId xmlns:a16="http://schemas.microsoft.com/office/drawing/2014/main" id="{A7BC6AD6-81C5-8FAF-3D5A-F9889252772A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1" name="Google Shape;5326;p47">
                  <a:extLst>
                    <a:ext uri="{FF2B5EF4-FFF2-40B4-BE49-F238E27FC236}">
                      <a16:creationId xmlns:a16="http://schemas.microsoft.com/office/drawing/2014/main" id="{07D6D397-FAB8-F68B-E203-8CEA9211B169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2" name="Google Shape;5327;p47">
                  <a:extLst>
                    <a:ext uri="{FF2B5EF4-FFF2-40B4-BE49-F238E27FC236}">
                      <a16:creationId xmlns:a16="http://schemas.microsoft.com/office/drawing/2014/main" id="{AB52255C-FF36-FE61-84AC-143FBAA76771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3" name="Google Shape;5328;p47">
                  <a:extLst>
                    <a:ext uri="{FF2B5EF4-FFF2-40B4-BE49-F238E27FC236}">
                      <a16:creationId xmlns:a16="http://schemas.microsoft.com/office/drawing/2014/main" id="{E11B1D81-D67F-8FA2-3F07-26EA476AF70F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4" name="Google Shape;5329;p47">
                  <a:extLst>
                    <a:ext uri="{FF2B5EF4-FFF2-40B4-BE49-F238E27FC236}">
                      <a16:creationId xmlns:a16="http://schemas.microsoft.com/office/drawing/2014/main" id="{23934EC2-BD24-F48C-F866-B577D5A75715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5" name="Google Shape;5330;p47">
                  <a:extLst>
                    <a:ext uri="{FF2B5EF4-FFF2-40B4-BE49-F238E27FC236}">
                      <a16:creationId xmlns:a16="http://schemas.microsoft.com/office/drawing/2014/main" id="{CFD2CD28-C544-F239-9C04-A763980C59F2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6" name="Google Shape;5331;p47">
                  <a:extLst>
                    <a:ext uri="{FF2B5EF4-FFF2-40B4-BE49-F238E27FC236}">
                      <a16:creationId xmlns:a16="http://schemas.microsoft.com/office/drawing/2014/main" id="{3181C82C-CAE9-A6A0-941A-31F263EA504A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7" name="Google Shape;5332;p47">
                  <a:extLst>
                    <a:ext uri="{FF2B5EF4-FFF2-40B4-BE49-F238E27FC236}">
                      <a16:creationId xmlns:a16="http://schemas.microsoft.com/office/drawing/2014/main" id="{687424F6-9F45-156D-4CED-E82D9170F29E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8" name="Google Shape;5333;p47">
                  <a:extLst>
                    <a:ext uri="{FF2B5EF4-FFF2-40B4-BE49-F238E27FC236}">
                      <a16:creationId xmlns:a16="http://schemas.microsoft.com/office/drawing/2014/main" id="{EE98C448-E745-6EFA-B897-39212336D67D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9" name="Google Shape;5334;p47">
                  <a:extLst>
                    <a:ext uri="{FF2B5EF4-FFF2-40B4-BE49-F238E27FC236}">
                      <a16:creationId xmlns:a16="http://schemas.microsoft.com/office/drawing/2014/main" id="{F99A4C50-EF52-1897-C258-017F90F12A2D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0" name="Google Shape;5335;p47">
                  <a:extLst>
                    <a:ext uri="{FF2B5EF4-FFF2-40B4-BE49-F238E27FC236}">
                      <a16:creationId xmlns:a16="http://schemas.microsoft.com/office/drawing/2014/main" id="{51472F4A-63A5-22AE-35FA-0B16ED837E4B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1" name="Google Shape;5336;p47">
                  <a:extLst>
                    <a:ext uri="{FF2B5EF4-FFF2-40B4-BE49-F238E27FC236}">
                      <a16:creationId xmlns:a16="http://schemas.microsoft.com/office/drawing/2014/main" id="{2A93B365-5718-B137-C03C-52D2ACD081B5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2" name="Google Shape;5337;p47">
                  <a:extLst>
                    <a:ext uri="{FF2B5EF4-FFF2-40B4-BE49-F238E27FC236}">
                      <a16:creationId xmlns:a16="http://schemas.microsoft.com/office/drawing/2014/main" id="{CC62C335-AE21-0086-3C4A-628701C9E5BA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3" name="Google Shape;5338;p47">
                  <a:extLst>
                    <a:ext uri="{FF2B5EF4-FFF2-40B4-BE49-F238E27FC236}">
                      <a16:creationId xmlns:a16="http://schemas.microsoft.com/office/drawing/2014/main" id="{A8F91739-8780-0611-3124-A84F61CF4BEA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4" name="Google Shape;5339;p47">
                  <a:extLst>
                    <a:ext uri="{FF2B5EF4-FFF2-40B4-BE49-F238E27FC236}">
                      <a16:creationId xmlns:a16="http://schemas.microsoft.com/office/drawing/2014/main" id="{3D856F60-83F6-14F7-EBCA-4672F0124207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5" name="Google Shape;5340;p47">
                  <a:extLst>
                    <a:ext uri="{FF2B5EF4-FFF2-40B4-BE49-F238E27FC236}">
                      <a16:creationId xmlns:a16="http://schemas.microsoft.com/office/drawing/2014/main" id="{87BA7C3C-74B6-4A3E-1ED4-7287AAE49EBA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6" name="Google Shape;5341;p47">
                  <a:extLst>
                    <a:ext uri="{FF2B5EF4-FFF2-40B4-BE49-F238E27FC236}">
                      <a16:creationId xmlns:a16="http://schemas.microsoft.com/office/drawing/2014/main" id="{D28D7708-E3EF-D880-5ED8-C633F9614CCF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7" name="Google Shape;5342;p47">
                  <a:extLst>
                    <a:ext uri="{FF2B5EF4-FFF2-40B4-BE49-F238E27FC236}">
                      <a16:creationId xmlns:a16="http://schemas.microsoft.com/office/drawing/2014/main" id="{835C6E0A-00F5-59FC-EB1D-B66E9DED830E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8" name="Google Shape;5343;p47">
                  <a:extLst>
                    <a:ext uri="{FF2B5EF4-FFF2-40B4-BE49-F238E27FC236}">
                      <a16:creationId xmlns:a16="http://schemas.microsoft.com/office/drawing/2014/main" id="{D4F128CE-33B7-939C-BF2A-4AAF509BB2D6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9" name="Google Shape;5344;p47">
                  <a:extLst>
                    <a:ext uri="{FF2B5EF4-FFF2-40B4-BE49-F238E27FC236}">
                      <a16:creationId xmlns:a16="http://schemas.microsoft.com/office/drawing/2014/main" id="{FEF79F5C-0824-4545-98FF-D35EB79E9E76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0" name="Google Shape;5345;p47">
                  <a:extLst>
                    <a:ext uri="{FF2B5EF4-FFF2-40B4-BE49-F238E27FC236}">
                      <a16:creationId xmlns:a16="http://schemas.microsoft.com/office/drawing/2014/main" id="{F7E6BFD4-607E-107B-E198-75ADA7CA84B4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1" name="Google Shape;5346;p47">
                  <a:extLst>
                    <a:ext uri="{FF2B5EF4-FFF2-40B4-BE49-F238E27FC236}">
                      <a16:creationId xmlns:a16="http://schemas.microsoft.com/office/drawing/2014/main" id="{1A765E05-833D-5DE1-53EA-7F11FD1F0ADE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2" name="Google Shape;5347;p47">
                  <a:extLst>
                    <a:ext uri="{FF2B5EF4-FFF2-40B4-BE49-F238E27FC236}">
                      <a16:creationId xmlns:a16="http://schemas.microsoft.com/office/drawing/2014/main" id="{0726FB36-66EE-D472-5FB9-F76634859B17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3" name="Google Shape;5348;p47">
                  <a:extLst>
                    <a:ext uri="{FF2B5EF4-FFF2-40B4-BE49-F238E27FC236}">
                      <a16:creationId xmlns:a16="http://schemas.microsoft.com/office/drawing/2014/main" id="{BEEBC64F-3E26-13F7-956A-0B1BA5F71752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4" name="Google Shape;5349;p47">
                  <a:extLst>
                    <a:ext uri="{FF2B5EF4-FFF2-40B4-BE49-F238E27FC236}">
                      <a16:creationId xmlns:a16="http://schemas.microsoft.com/office/drawing/2014/main" id="{14B46A4A-E7EB-1E24-2C3E-B50907024B08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5" name="Google Shape;5350;p47">
                  <a:extLst>
                    <a:ext uri="{FF2B5EF4-FFF2-40B4-BE49-F238E27FC236}">
                      <a16:creationId xmlns:a16="http://schemas.microsoft.com/office/drawing/2014/main" id="{3C8F6305-A9C2-F3A5-FC0C-81C1A1DBB9E1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6" name="Google Shape;5351;p47">
                  <a:extLst>
                    <a:ext uri="{FF2B5EF4-FFF2-40B4-BE49-F238E27FC236}">
                      <a16:creationId xmlns:a16="http://schemas.microsoft.com/office/drawing/2014/main" id="{0CCF69E2-95A3-2D92-0A1A-AD15F559EF01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7" name="Google Shape;5352;p47">
                  <a:extLst>
                    <a:ext uri="{FF2B5EF4-FFF2-40B4-BE49-F238E27FC236}">
                      <a16:creationId xmlns:a16="http://schemas.microsoft.com/office/drawing/2014/main" id="{BDA12FCD-84C6-02DE-1310-BBCEA05D5DBC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8" name="Google Shape;5353;p47">
                  <a:extLst>
                    <a:ext uri="{FF2B5EF4-FFF2-40B4-BE49-F238E27FC236}">
                      <a16:creationId xmlns:a16="http://schemas.microsoft.com/office/drawing/2014/main" id="{D810F02A-254C-9960-3F4A-209E796DC0A5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9" name="Google Shape;5354;p47">
                  <a:extLst>
                    <a:ext uri="{FF2B5EF4-FFF2-40B4-BE49-F238E27FC236}">
                      <a16:creationId xmlns:a16="http://schemas.microsoft.com/office/drawing/2014/main" id="{DBB9F614-8095-B2B0-0C0F-5EA96A609470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0" name="Google Shape;5355;p47">
                  <a:extLst>
                    <a:ext uri="{FF2B5EF4-FFF2-40B4-BE49-F238E27FC236}">
                      <a16:creationId xmlns:a16="http://schemas.microsoft.com/office/drawing/2014/main" id="{C891D673-7071-5AB2-FC7F-A53D19AB486A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1" name="Google Shape;5356;p47">
                  <a:extLst>
                    <a:ext uri="{FF2B5EF4-FFF2-40B4-BE49-F238E27FC236}">
                      <a16:creationId xmlns:a16="http://schemas.microsoft.com/office/drawing/2014/main" id="{5EB57F13-95DB-3F1B-753F-5FDF727C1DC8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2" name="Google Shape;5357;p47">
                  <a:extLst>
                    <a:ext uri="{FF2B5EF4-FFF2-40B4-BE49-F238E27FC236}">
                      <a16:creationId xmlns:a16="http://schemas.microsoft.com/office/drawing/2014/main" id="{B95305A2-B211-3DA5-9BC3-6FC0398E5DBF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3" name="Google Shape;5358;p47">
                  <a:extLst>
                    <a:ext uri="{FF2B5EF4-FFF2-40B4-BE49-F238E27FC236}">
                      <a16:creationId xmlns:a16="http://schemas.microsoft.com/office/drawing/2014/main" id="{2C9C9EDC-6433-5C95-C987-E6AEBCD73CA3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4" name="Google Shape;5359;p47">
                  <a:extLst>
                    <a:ext uri="{FF2B5EF4-FFF2-40B4-BE49-F238E27FC236}">
                      <a16:creationId xmlns:a16="http://schemas.microsoft.com/office/drawing/2014/main" id="{C0034796-6938-806F-5636-F54F1936ACB6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5" name="Google Shape;5360;p47">
                  <a:extLst>
                    <a:ext uri="{FF2B5EF4-FFF2-40B4-BE49-F238E27FC236}">
                      <a16:creationId xmlns:a16="http://schemas.microsoft.com/office/drawing/2014/main" id="{EDF1FB07-438A-0B97-BFA3-CD9935CE8C9A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6" name="Google Shape;5361;p47">
                  <a:extLst>
                    <a:ext uri="{FF2B5EF4-FFF2-40B4-BE49-F238E27FC236}">
                      <a16:creationId xmlns:a16="http://schemas.microsoft.com/office/drawing/2014/main" id="{671161E4-896E-9526-DED6-6EC7FD29F786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7" name="Google Shape;5362;p47">
                  <a:extLst>
                    <a:ext uri="{FF2B5EF4-FFF2-40B4-BE49-F238E27FC236}">
                      <a16:creationId xmlns:a16="http://schemas.microsoft.com/office/drawing/2014/main" id="{93093605-543E-0525-82E8-24BC42E0B4FF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8" name="Google Shape;5363;p47">
                  <a:extLst>
                    <a:ext uri="{FF2B5EF4-FFF2-40B4-BE49-F238E27FC236}">
                      <a16:creationId xmlns:a16="http://schemas.microsoft.com/office/drawing/2014/main" id="{F166B999-DF20-8AD3-B3F2-FF94156ECC63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9" name="Google Shape;5364;p47">
                  <a:extLst>
                    <a:ext uri="{FF2B5EF4-FFF2-40B4-BE49-F238E27FC236}">
                      <a16:creationId xmlns:a16="http://schemas.microsoft.com/office/drawing/2014/main" id="{5D3E7EB1-EFB5-B0E1-20D7-C9459BF3A5FF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0" name="Google Shape;5365;p47">
                  <a:extLst>
                    <a:ext uri="{FF2B5EF4-FFF2-40B4-BE49-F238E27FC236}">
                      <a16:creationId xmlns:a16="http://schemas.microsoft.com/office/drawing/2014/main" id="{B3259E8A-07D4-8F40-AA3A-12B8C5BEA4B1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1" name="Google Shape;5366;p47">
                  <a:extLst>
                    <a:ext uri="{FF2B5EF4-FFF2-40B4-BE49-F238E27FC236}">
                      <a16:creationId xmlns:a16="http://schemas.microsoft.com/office/drawing/2014/main" id="{B5077CA3-C748-F87D-B1E8-D697DF157103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2" name="Google Shape;5367;p47">
                  <a:extLst>
                    <a:ext uri="{FF2B5EF4-FFF2-40B4-BE49-F238E27FC236}">
                      <a16:creationId xmlns:a16="http://schemas.microsoft.com/office/drawing/2014/main" id="{3663A3FD-BEE8-DFA2-FC73-8B3A5F18DD4B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3" name="Google Shape;5368;p47">
                  <a:extLst>
                    <a:ext uri="{FF2B5EF4-FFF2-40B4-BE49-F238E27FC236}">
                      <a16:creationId xmlns:a16="http://schemas.microsoft.com/office/drawing/2014/main" id="{49815846-7A0F-A529-D7F3-F18DF8B50F38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4" name="Google Shape;5369;p47">
                  <a:extLst>
                    <a:ext uri="{FF2B5EF4-FFF2-40B4-BE49-F238E27FC236}">
                      <a16:creationId xmlns:a16="http://schemas.microsoft.com/office/drawing/2014/main" id="{105286FB-4A3F-E8CE-E235-8F7425DA8675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5" name="Google Shape;5370;p47">
                  <a:extLst>
                    <a:ext uri="{FF2B5EF4-FFF2-40B4-BE49-F238E27FC236}">
                      <a16:creationId xmlns:a16="http://schemas.microsoft.com/office/drawing/2014/main" id="{05A5E2E6-6501-B305-A97E-2021DB9A13B5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6" name="Google Shape;5371;p47">
                  <a:extLst>
                    <a:ext uri="{FF2B5EF4-FFF2-40B4-BE49-F238E27FC236}">
                      <a16:creationId xmlns:a16="http://schemas.microsoft.com/office/drawing/2014/main" id="{E819CD21-FD73-9104-BBDC-41D38857392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7" name="Google Shape;5372;p47">
                  <a:extLst>
                    <a:ext uri="{FF2B5EF4-FFF2-40B4-BE49-F238E27FC236}">
                      <a16:creationId xmlns:a16="http://schemas.microsoft.com/office/drawing/2014/main" id="{99764159-839E-2D90-FF7F-FCB87D23CE6C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8" name="Google Shape;5373;p47">
                  <a:extLst>
                    <a:ext uri="{FF2B5EF4-FFF2-40B4-BE49-F238E27FC236}">
                      <a16:creationId xmlns:a16="http://schemas.microsoft.com/office/drawing/2014/main" id="{DA522352-4F5B-46F8-78B7-7F40D0D2B5D7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9" name="Google Shape;5374;p47">
                  <a:extLst>
                    <a:ext uri="{FF2B5EF4-FFF2-40B4-BE49-F238E27FC236}">
                      <a16:creationId xmlns:a16="http://schemas.microsoft.com/office/drawing/2014/main" id="{F014E162-94B5-D333-C780-E8B9B98340E1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0" name="Google Shape;5375;p47">
                  <a:extLst>
                    <a:ext uri="{FF2B5EF4-FFF2-40B4-BE49-F238E27FC236}">
                      <a16:creationId xmlns:a16="http://schemas.microsoft.com/office/drawing/2014/main" id="{D56B1318-51DE-C59D-1181-F0CBE1DAE66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1" name="Google Shape;5376;p47">
                  <a:extLst>
                    <a:ext uri="{FF2B5EF4-FFF2-40B4-BE49-F238E27FC236}">
                      <a16:creationId xmlns:a16="http://schemas.microsoft.com/office/drawing/2014/main" id="{4157EA6F-86BA-DD90-C7F4-8CD2C86C3B51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2" name="Google Shape;5377;p47">
                  <a:extLst>
                    <a:ext uri="{FF2B5EF4-FFF2-40B4-BE49-F238E27FC236}">
                      <a16:creationId xmlns:a16="http://schemas.microsoft.com/office/drawing/2014/main" id="{5391DE82-DE79-EA7D-88B3-B6E429DB2CE2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3" name="Google Shape;5378;p47">
                  <a:extLst>
                    <a:ext uri="{FF2B5EF4-FFF2-40B4-BE49-F238E27FC236}">
                      <a16:creationId xmlns:a16="http://schemas.microsoft.com/office/drawing/2014/main" id="{A388A39E-87A9-D048-CABD-85E7F3B8E28D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4" name="Google Shape;5379;p47">
                  <a:extLst>
                    <a:ext uri="{FF2B5EF4-FFF2-40B4-BE49-F238E27FC236}">
                      <a16:creationId xmlns:a16="http://schemas.microsoft.com/office/drawing/2014/main" id="{E038BD79-E076-E037-5EC6-B59646E99DFD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5" name="Google Shape;5380;p47">
                  <a:extLst>
                    <a:ext uri="{FF2B5EF4-FFF2-40B4-BE49-F238E27FC236}">
                      <a16:creationId xmlns:a16="http://schemas.microsoft.com/office/drawing/2014/main" id="{8713F92E-897A-E998-9193-48D4CA6E2120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6" name="Google Shape;5381;p47">
                  <a:extLst>
                    <a:ext uri="{FF2B5EF4-FFF2-40B4-BE49-F238E27FC236}">
                      <a16:creationId xmlns:a16="http://schemas.microsoft.com/office/drawing/2014/main" id="{316AFB83-62BB-8F43-A8AB-71619B166C34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7" name="Google Shape;5382;p47">
                  <a:extLst>
                    <a:ext uri="{FF2B5EF4-FFF2-40B4-BE49-F238E27FC236}">
                      <a16:creationId xmlns:a16="http://schemas.microsoft.com/office/drawing/2014/main" id="{03AD72E2-CA75-F3B3-0A95-8709FBF2979F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8" name="Google Shape;5383;p47">
                  <a:extLst>
                    <a:ext uri="{FF2B5EF4-FFF2-40B4-BE49-F238E27FC236}">
                      <a16:creationId xmlns:a16="http://schemas.microsoft.com/office/drawing/2014/main" id="{4B259860-15EE-59D8-917C-4FD1D7126770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9" name="Google Shape;5384;p47">
                  <a:extLst>
                    <a:ext uri="{FF2B5EF4-FFF2-40B4-BE49-F238E27FC236}">
                      <a16:creationId xmlns:a16="http://schemas.microsoft.com/office/drawing/2014/main" id="{066BA042-6186-599E-983C-4C3E00750BF6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0" name="Google Shape;5385;p47">
                  <a:extLst>
                    <a:ext uri="{FF2B5EF4-FFF2-40B4-BE49-F238E27FC236}">
                      <a16:creationId xmlns:a16="http://schemas.microsoft.com/office/drawing/2014/main" id="{D2AB4E2A-D5FE-E8AA-BE45-3F78890B45DB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1" name="Google Shape;5386;p47">
                  <a:extLst>
                    <a:ext uri="{FF2B5EF4-FFF2-40B4-BE49-F238E27FC236}">
                      <a16:creationId xmlns:a16="http://schemas.microsoft.com/office/drawing/2014/main" id="{B34DD66F-0F9A-479A-08FB-ACD2B821F990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2" name="Google Shape;5387;p47">
                  <a:extLst>
                    <a:ext uri="{FF2B5EF4-FFF2-40B4-BE49-F238E27FC236}">
                      <a16:creationId xmlns:a16="http://schemas.microsoft.com/office/drawing/2014/main" id="{6A4419C1-7194-6A53-22B4-2CA86E59B759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3" name="Google Shape;5388;p47">
                  <a:extLst>
                    <a:ext uri="{FF2B5EF4-FFF2-40B4-BE49-F238E27FC236}">
                      <a16:creationId xmlns:a16="http://schemas.microsoft.com/office/drawing/2014/main" id="{C3005B25-B83F-F131-1B1F-EBC855308205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4" name="Google Shape;5389;p47">
                  <a:extLst>
                    <a:ext uri="{FF2B5EF4-FFF2-40B4-BE49-F238E27FC236}">
                      <a16:creationId xmlns:a16="http://schemas.microsoft.com/office/drawing/2014/main" id="{C5947A7F-E22C-4C97-E8C2-61D7AC14AD7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5" name="Google Shape;5390;p47">
                  <a:extLst>
                    <a:ext uri="{FF2B5EF4-FFF2-40B4-BE49-F238E27FC236}">
                      <a16:creationId xmlns:a16="http://schemas.microsoft.com/office/drawing/2014/main" id="{ABA3EA12-52F2-36BD-9469-42DF1CCC25E9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6" name="Google Shape;5391;p47">
                  <a:extLst>
                    <a:ext uri="{FF2B5EF4-FFF2-40B4-BE49-F238E27FC236}">
                      <a16:creationId xmlns:a16="http://schemas.microsoft.com/office/drawing/2014/main" id="{0BEDE8CB-B100-8A5E-27D9-C4971741FF99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7" name="Google Shape;5392;p47">
                  <a:extLst>
                    <a:ext uri="{FF2B5EF4-FFF2-40B4-BE49-F238E27FC236}">
                      <a16:creationId xmlns:a16="http://schemas.microsoft.com/office/drawing/2014/main" id="{97B4B111-79E5-920B-5DE9-D8FC05B9A602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8" name="Google Shape;5393;p47">
                  <a:extLst>
                    <a:ext uri="{FF2B5EF4-FFF2-40B4-BE49-F238E27FC236}">
                      <a16:creationId xmlns:a16="http://schemas.microsoft.com/office/drawing/2014/main" id="{B3C9BCC3-8AA8-C033-2F9F-BFC264C2C7D0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9" name="Google Shape;5394;p47">
                  <a:extLst>
                    <a:ext uri="{FF2B5EF4-FFF2-40B4-BE49-F238E27FC236}">
                      <a16:creationId xmlns:a16="http://schemas.microsoft.com/office/drawing/2014/main" id="{1CB27BED-EABC-AA51-C668-89469BC17011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0" name="Google Shape;5395;p47">
                  <a:extLst>
                    <a:ext uri="{FF2B5EF4-FFF2-40B4-BE49-F238E27FC236}">
                      <a16:creationId xmlns:a16="http://schemas.microsoft.com/office/drawing/2014/main" id="{27B5975C-2F05-46E4-E08B-3F5FECBE2D73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1" name="Google Shape;5396;p47">
                  <a:extLst>
                    <a:ext uri="{FF2B5EF4-FFF2-40B4-BE49-F238E27FC236}">
                      <a16:creationId xmlns:a16="http://schemas.microsoft.com/office/drawing/2014/main" id="{2BED4970-83F7-EE89-39CD-EBBFDA14C6C5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2" name="Google Shape;5397;p47">
                  <a:extLst>
                    <a:ext uri="{FF2B5EF4-FFF2-40B4-BE49-F238E27FC236}">
                      <a16:creationId xmlns:a16="http://schemas.microsoft.com/office/drawing/2014/main" id="{02F50B2F-19B6-404F-51E5-C2CCE136AF1E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3" name="Google Shape;5398;p47">
                  <a:extLst>
                    <a:ext uri="{FF2B5EF4-FFF2-40B4-BE49-F238E27FC236}">
                      <a16:creationId xmlns:a16="http://schemas.microsoft.com/office/drawing/2014/main" id="{43C4D0E3-3DF0-AFEF-BBD7-107825E261E1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4" name="Google Shape;5399;p47">
                  <a:extLst>
                    <a:ext uri="{FF2B5EF4-FFF2-40B4-BE49-F238E27FC236}">
                      <a16:creationId xmlns:a16="http://schemas.microsoft.com/office/drawing/2014/main" id="{2ED5A8CD-2BF4-ABF8-153E-54FA6F158E09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5" name="Google Shape;5400;p47">
                  <a:extLst>
                    <a:ext uri="{FF2B5EF4-FFF2-40B4-BE49-F238E27FC236}">
                      <a16:creationId xmlns:a16="http://schemas.microsoft.com/office/drawing/2014/main" id="{8FFDB23B-4506-B8E4-B886-088BF40AC2DE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6" name="Google Shape;5401;p47">
                  <a:extLst>
                    <a:ext uri="{FF2B5EF4-FFF2-40B4-BE49-F238E27FC236}">
                      <a16:creationId xmlns:a16="http://schemas.microsoft.com/office/drawing/2014/main" id="{4991A0EB-6FD3-4AC9-F9ED-064EC9400C74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7" name="Google Shape;5402;p47">
                  <a:extLst>
                    <a:ext uri="{FF2B5EF4-FFF2-40B4-BE49-F238E27FC236}">
                      <a16:creationId xmlns:a16="http://schemas.microsoft.com/office/drawing/2014/main" id="{3B139684-B794-A030-9D5B-32ADCF24A7AA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8" name="Google Shape;5403;p47">
                  <a:extLst>
                    <a:ext uri="{FF2B5EF4-FFF2-40B4-BE49-F238E27FC236}">
                      <a16:creationId xmlns:a16="http://schemas.microsoft.com/office/drawing/2014/main" id="{63D6399E-D07C-8A47-AAE4-EA70343ADDEC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9" name="Google Shape;5404;p47">
                  <a:extLst>
                    <a:ext uri="{FF2B5EF4-FFF2-40B4-BE49-F238E27FC236}">
                      <a16:creationId xmlns:a16="http://schemas.microsoft.com/office/drawing/2014/main" id="{9ED0C7C4-ACEA-E636-3428-4DC748D897C0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0" name="Google Shape;5405;p47">
                  <a:extLst>
                    <a:ext uri="{FF2B5EF4-FFF2-40B4-BE49-F238E27FC236}">
                      <a16:creationId xmlns:a16="http://schemas.microsoft.com/office/drawing/2014/main" id="{69E49064-411A-754B-C8D9-C990EB0443DF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1" name="Google Shape;5406;p47">
                  <a:extLst>
                    <a:ext uri="{FF2B5EF4-FFF2-40B4-BE49-F238E27FC236}">
                      <a16:creationId xmlns:a16="http://schemas.microsoft.com/office/drawing/2014/main" id="{28781315-4772-0589-CD89-B0D3A9FD436B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2" name="Google Shape;5407;p47">
                  <a:extLst>
                    <a:ext uri="{FF2B5EF4-FFF2-40B4-BE49-F238E27FC236}">
                      <a16:creationId xmlns:a16="http://schemas.microsoft.com/office/drawing/2014/main" id="{4213B332-53B7-E969-86D3-8B3AD16C9A06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3" name="Google Shape;5408;p47">
                  <a:extLst>
                    <a:ext uri="{FF2B5EF4-FFF2-40B4-BE49-F238E27FC236}">
                      <a16:creationId xmlns:a16="http://schemas.microsoft.com/office/drawing/2014/main" id="{3A994607-49D3-735E-A18A-9E090D46F8F7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4" name="Google Shape;5409;p47">
                  <a:extLst>
                    <a:ext uri="{FF2B5EF4-FFF2-40B4-BE49-F238E27FC236}">
                      <a16:creationId xmlns:a16="http://schemas.microsoft.com/office/drawing/2014/main" id="{3E6FDE2A-5B71-3A06-A48B-9495B790B04E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5" name="Google Shape;5410;p47">
                  <a:extLst>
                    <a:ext uri="{FF2B5EF4-FFF2-40B4-BE49-F238E27FC236}">
                      <a16:creationId xmlns:a16="http://schemas.microsoft.com/office/drawing/2014/main" id="{BEDB18F4-D883-4916-5192-3E63998D7ACA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6" name="Google Shape;5411;p47">
                  <a:extLst>
                    <a:ext uri="{FF2B5EF4-FFF2-40B4-BE49-F238E27FC236}">
                      <a16:creationId xmlns:a16="http://schemas.microsoft.com/office/drawing/2014/main" id="{41DB5D26-4425-3FF1-79B6-00B1995EB14A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7" name="Google Shape;5412;p47">
                  <a:extLst>
                    <a:ext uri="{FF2B5EF4-FFF2-40B4-BE49-F238E27FC236}">
                      <a16:creationId xmlns:a16="http://schemas.microsoft.com/office/drawing/2014/main" id="{EB59EA11-8F6B-10B2-F475-C4395CC9729D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8" name="Google Shape;5413;p47">
                  <a:extLst>
                    <a:ext uri="{FF2B5EF4-FFF2-40B4-BE49-F238E27FC236}">
                      <a16:creationId xmlns:a16="http://schemas.microsoft.com/office/drawing/2014/main" id="{AAA3F459-D24F-F371-7A21-CCEC41CA960F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9" name="Google Shape;5414;p47">
                  <a:extLst>
                    <a:ext uri="{FF2B5EF4-FFF2-40B4-BE49-F238E27FC236}">
                      <a16:creationId xmlns:a16="http://schemas.microsoft.com/office/drawing/2014/main" id="{9A22A86D-078E-EE08-004B-4F8080C11748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0" name="Google Shape;5415;p47">
                  <a:extLst>
                    <a:ext uri="{FF2B5EF4-FFF2-40B4-BE49-F238E27FC236}">
                      <a16:creationId xmlns:a16="http://schemas.microsoft.com/office/drawing/2014/main" id="{C630E70D-13C9-E1EC-5FB0-BB4D8102BB93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1" name="Google Shape;5416;p47">
                  <a:extLst>
                    <a:ext uri="{FF2B5EF4-FFF2-40B4-BE49-F238E27FC236}">
                      <a16:creationId xmlns:a16="http://schemas.microsoft.com/office/drawing/2014/main" id="{FEB79185-76AA-75AD-D9F8-37CA9406C74C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2" name="Google Shape;5417;p47">
                  <a:extLst>
                    <a:ext uri="{FF2B5EF4-FFF2-40B4-BE49-F238E27FC236}">
                      <a16:creationId xmlns:a16="http://schemas.microsoft.com/office/drawing/2014/main" id="{1E151C2F-274F-32A8-0B92-B6993B339AC8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3" name="Google Shape;5418;p47">
                  <a:extLst>
                    <a:ext uri="{FF2B5EF4-FFF2-40B4-BE49-F238E27FC236}">
                      <a16:creationId xmlns:a16="http://schemas.microsoft.com/office/drawing/2014/main" id="{C47EFA43-F347-9FB3-EEFA-59D5C235904E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4" name="Google Shape;5419;p47">
                  <a:extLst>
                    <a:ext uri="{FF2B5EF4-FFF2-40B4-BE49-F238E27FC236}">
                      <a16:creationId xmlns:a16="http://schemas.microsoft.com/office/drawing/2014/main" id="{8B88CB61-9E7C-CCD1-9C6F-2FFEE29582EF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5" name="Google Shape;5420;p47">
                  <a:extLst>
                    <a:ext uri="{FF2B5EF4-FFF2-40B4-BE49-F238E27FC236}">
                      <a16:creationId xmlns:a16="http://schemas.microsoft.com/office/drawing/2014/main" id="{EA4B065D-A8EA-BDAC-9539-F4F2895E717F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6" name="Google Shape;5421;p47">
                  <a:extLst>
                    <a:ext uri="{FF2B5EF4-FFF2-40B4-BE49-F238E27FC236}">
                      <a16:creationId xmlns:a16="http://schemas.microsoft.com/office/drawing/2014/main" id="{860CADF6-A36B-2EAA-1275-BB8EFCC78B75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7" name="Google Shape;5422;p47">
                  <a:extLst>
                    <a:ext uri="{FF2B5EF4-FFF2-40B4-BE49-F238E27FC236}">
                      <a16:creationId xmlns:a16="http://schemas.microsoft.com/office/drawing/2014/main" id="{176AD8FF-7FC6-64E6-618B-4FE30A5E9D0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5423;p47">
                  <a:extLst>
                    <a:ext uri="{FF2B5EF4-FFF2-40B4-BE49-F238E27FC236}">
                      <a16:creationId xmlns:a16="http://schemas.microsoft.com/office/drawing/2014/main" id="{A2A3C43A-1908-F1D0-1A81-825296FA081D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9" name="Google Shape;5424;p47">
                  <a:extLst>
                    <a:ext uri="{FF2B5EF4-FFF2-40B4-BE49-F238E27FC236}">
                      <a16:creationId xmlns:a16="http://schemas.microsoft.com/office/drawing/2014/main" id="{8077DBB7-B7AD-65D4-6C52-348228D233F3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0" name="Google Shape;5425;p47">
                  <a:extLst>
                    <a:ext uri="{FF2B5EF4-FFF2-40B4-BE49-F238E27FC236}">
                      <a16:creationId xmlns:a16="http://schemas.microsoft.com/office/drawing/2014/main" id="{9B0F371B-48B5-452E-C3AD-0996FF5D832E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5426;p47">
                  <a:extLst>
                    <a:ext uri="{FF2B5EF4-FFF2-40B4-BE49-F238E27FC236}">
                      <a16:creationId xmlns:a16="http://schemas.microsoft.com/office/drawing/2014/main" id="{E48E8175-515E-C2FC-C4EC-5B85610CF9D9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2" name="Google Shape;5427;p47">
                  <a:extLst>
                    <a:ext uri="{FF2B5EF4-FFF2-40B4-BE49-F238E27FC236}">
                      <a16:creationId xmlns:a16="http://schemas.microsoft.com/office/drawing/2014/main" id="{C8721961-BFE5-58AC-8CAB-2B49F7078A24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3" name="Google Shape;5428;p47">
                  <a:extLst>
                    <a:ext uri="{FF2B5EF4-FFF2-40B4-BE49-F238E27FC236}">
                      <a16:creationId xmlns:a16="http://schemas.microsoft.com/office/drawing/2014/main" id="{8F9038FF-07D2-AECB-6954-7D06EB8A2F45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5429;p47">
                  <a:extLst>
                    <a:ext uri="{FF2B5EF4-FFF2-40B4-BE49-F238E27FC236}">
                      <a16:creationId xmlns:a16="http://schemas.microsoft.com/office/drawing/2014/main" id="{4D9165F8-C8F2-40E4-283D-944EB75CBD90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5" name="Google Shape;5430;p47">
                  <a:extLst>
                    <a:ext uri="{FF2B5EF4-FFF2-40B4-BE49-F238E27FC236}">
                      <a16:creationId xmlns:a16="http://schemas.microsoft.com/office/drawing/2014/main" id="{BF5FD8E1-8F98-ED10-D467-B90DB696E836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6" name="Google Shape;5431;p47">
                  <a:extLst>
                    <a:ext uri="{FF2B5EF4-FFF2-40B4-BE49-F238E27FC236}">
                      <a16:creationId xmlns:a16="http://schemas.microsoft.com/office/drawing/2014/main" id="{057DDC0D-2E9D-194F-5070-10913105503F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7" name="Google Shape;5432;p47">
                  <a:extLst>
                    <a:ext uri="{FF2B5EF4-FFF2-40B4-BE49-F238E27FC236}">
                      <a16:creationId xmlns:a16="http://schemas.microsoft.com/office/drawing/2014/main" id="{B057FD70-2FCB-75BA-DA48-21F9161164FF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8" name="Google Shape;5433;p47">
                  <a:extLst>
                    <a:ext uri="{FF2B5EF4-FFF2-40B4-BE49-F238E27FC236}">
                      <a16:creationId xmlns:a16="http://schemas.microsoft.com/office/drawing/2014/main" id="{5D698719-4A81-7F61-ABBA-B6B99A66C44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9" name="Google Shape;5434;p47">
                  <a:extLst>
                    <a:ext uri="{FF2B5EF4-FFF2-40B4-BE49-F238E27FC236}">
                      <a16:creationId xmlns:a16="http://schemas.microsoft.com/office/drawing/2014/main" id="{4C988D0A-B170-8C2A-41A8-6FFE888A3B0B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0" name="Google Shape;5435;p47">
                  <a:extLst>
                    <a:ext uri="{FF2B5EF4-FFF2-40B4-BE49-F238E27FC236}">
                      <a16:creationId xmlns:a16="http://schemas.microsoft.com/office/drawing/2014/main" id="{0DD753AF-33CB-CFEF-0F6B-D0FD8B585332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1" name="Google Shape;5436;p47">
                  <a:extLst>
                    <a:ext uri="{FF2B5EF4-FFF2-40B4-BE49-F238E27FC236}">
                      <a16:creationId xmlns:a16="http://schemas.microsoft.com/office/drawing/2014/main" id="{DDA97705-BA50-EBEC-F654-100F382A5B72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2" name="Google Shape;5437;p47">
                  <a:extLst>
                    <a:ext uri="{FF2B5EF4-FFF2-40B4-BE49-F238E27FC236}">
                      <a16:creationId xmlns:a16="http://schemas.microsoft.com/office/drawing/2014/main" id="{64093930-9D7B-89A8-9088-F2FAC512476A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3" name="Google Shape;5438;p47">
                  <a:extLst>
                    <a:ext uri="{FF2B5EF4-FFF2-40B4-BE49-F238E27FC236}">
                      <a16:creationId xmlns:a16="http://schemas.microsoft.com/office/drawing/2014/main" id="{8E779A89-137E-0CA5-D251-45F991359A2F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4" name="Google Shape;5439;p47">
                  <a:extLst>
                    <a:ext uri="{FF2B5EF4-FFF2-40B4-BE49-F238E27FC236}">
                      <a16:creationId xmlns:a16="http://schemas.microsoft.com/office/drawing/2014/main" id="{0AA5BF1A-5C97-9A7F-4ED0-0735A4774BE4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5" name="Google Shape;5440;p47">
                  <a:extLst>
                    <a:ext uri="{FF2B5EF4-FFF2-40B4-BE49-F238E27FC236}">
                      <a16:creationId xmlns:a16="http://schemas.microsoft.com/office/drawing/2014/main" id="{1DCFAECE-3BA2-12BF-584E-09AD1C760888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6" name="Google Shape;5441;p47">
                  <a:extLst>
                    <a:ext uri="{FF2B5EF4-FFF2-40B4-BE49-F238E27FC236}">
                      <a16:creationId xmlns:a16="http://schemas.microsoft.com/office/drawing/2014/main" id="{56560EC6-589C-2858-A876-0AF26848AC16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7" name="Google Shape;5442;p47">
                  <a:extLst>
                    <a:ext uri="{FF2B5EF4-FFF2-40B4-BE49-F238E27FC236}">
                      <a16:creationId xmlns:a16="http://schemas.microsoft.com/office/drawing/2014/main" id="{12367F78-5CDA-E0A9-EEB1-D31186239000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8" name="Google Shape;5443;p47">
                  <a:extLst>
                    <a:ext uri="{FF2B5EF4-FFF2-40B4-BE49-F238E27FC236}">
                      <a16:creationId xmlns:a16="http://schemas.microsoft.com/office/drawing/2014/main" id="{01A9361B-8498-B030-E11F-4F3CD047C840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9" name="Google Shape;5444;p47">
                  <a:extLst>
                    <a:ext uri="{FF2B5EF4-FFF2-40B4-BE49-F238E27FC236}">
                      <a16:creationId xmlns:a16="http://schemas.microsoft.com/office/drawing/2014/main" id="{F8734734-F6D2-5DDA-9C51-F16B60B057C3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0" name="Google Shape;5445;p47">
                  <a:extLst>
                    <a:ext uri="{FF2B5EF4-FFF2-40B4-BE49-F238E27FC236}">
                      <a16:creationId xmlns:a16="http://schemas.microsoft.com/office/drawing/2014/main" id="{8892FBBB-3765-C7BD-9D09-0149F0D3247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1" name="Google Shape;5446;p47">
                  <a:extLst>
                    <a:ext uri="{FF2B5EF4-FFF2-40B4-BE49-F238E27FC236}">
                      <a16:creationId xmlns:a16="http://schemas.microsoft.com/office/drawing/2014/main" id="{F126C9CA-2140-F772-FF94-D4662839A0A5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2" name="Google Shape;5447;p47">
                  <a:extLst>
                    <a:ext uri="{FF2B5EF4-FFF2-40B4-BE49-F238E27FC236}">
                      <a16:creationId xmlns:a16="http://schemas.microsoft.com/office/drawing/2014/main" id="{7C9B0735-0C5B-5C0F-60C6-B5E9D39E65A8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3" name="Google Shape;5448;p47">
                  <a:extLst>
                    <a:ext uri="{FF2B5EF4-FFF2-40B4-BE49-F238E27FC236}">
                      <a16:creationId xmlns:a16="http://schemas.microsoft.com/office/drawing/2014/main" id="{0BD921A7-9ED2-A105-3878-8213C68EB86C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4" name="Google Shape;5449;p47">
                  <a:extLst>
                    <a:ext uri="{FF2B5EF4-FFF2-40B4-BE49-F238E27FC236}">
                      <a16:creationId xmlns:a16="http://schemas.microsoft.com/office/drawing/2014/main" id="{36356630-7C3C-DF25-3D48-161B7C038988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5" name="Google Shape;5450;p47">
                  <a:extLst>
                    <a:ext uri="{FF2B5EF4-FFF2-40B4-BE49-F238E27FC236}">
                      <a16:creationId xmlns:a16="http://schemas.microsoft.com/office/drawing/2014/main" id="{2656CC48-929B-316E-6136-025DC6940833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6" name="Google Shape;5451;p47">
                  <a:extLst>
                    <a:ext uri="{FF2B5EF4-FFF2-40B4-BE49-F238E27FC236}">
                      <a16:creationId xmlns:a16="http://schemas.microsoft.com/office/drawing/2014/main" id="{B3EDD921-C555-4819-E36C-B7E54C0FB02E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7" name="Google Shape;5452;p47">
                  <a:extLst>
                    <a:ext uri="{FF2B5EF4-FFF2-40B4-BE49-F238E27FC236}">
                      <a16:creationId xmlns:a16="http://schemas.microsoft.com/office/drawing/2014/main" id="{5103057F-C948-8C27-6FC2-8C540EA388AB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8" name="Google Shape;5453;p47">
                  <a:extLst>
                    <a:ext uri="{FF2B5EF4-FFF2-40B4-BE49-F238E27FC236}">
                      <a16:creationId xmlns:a16="http://schemas.microsoft.com/office/drawing/2014/main" id="{34E4F158-B4AE-FE28-99C5-7948F90F5676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9" name="Google Shape;5454;p47">
                  <a:extLst>
                    <a:ext uri="{FF2B5EF4-FFF2-40B4-BE49-F238E27FC236}">
                      <a16:creationId xmlns:a16="http://schemas.microsoft.com/office/drawing/2014/main" id="{299457D6-70CC-2BCA-69DE-0531CE3D3062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0" name="Google Shape;5455;p47">
                  <a:extLst>
                    <a:ext uri="{FF2B5EF4-FFF2-40B4-BE49-F238E27FC236}">
                      <a16:creationId xmlns:a16="http://schemas.microsoft.com/office/drawing/2014/main" id="{927D98E0-88D2-E205-D76B-AB4CFD517E42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1" name="Google Shape;5456;p47">
                  <a:extLst>
                    <a:ext uri="{FF2B5EF4-FFF2-40B4-BE49-F238E27FC236}">
                      <a16:creationId xmlns:a16="http://schemas.microsoft.com/office/drawing/2014/main" id="{932B0644-AEA6-002B-CCDA-1D0D7207ED58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2" name="Google Shape;5457;p47">
                  <a:extLst>
                    <a:ext uri="{FF2B5EF4-FFF2-40B4-BE49-F238E27FC236}">
                      <a16:creationId xmlns:a16="http://schemas.microsoft.com/office/drawing/2014/main" id="{8EAE07F2-611D-3031-3FCA-F036ECA99A2E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3" name="Google Shape;5458;p47">
                  <a:extLst>
                    <a:ext uri="{FF2B5EF4-FFF2-40B4-BE49-F238E27FC236}">
                      <a16:creationId xmlns:a16="http://schemas.microsoft.com/office/drawing/2014/main" id="{3772DDF2-18C9-BBAF-EE53-4C89B05A9F52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4" name="Google Shape;5459;p47">
                  <a:extLst>
                    <a:ext uri="{FF2B5EF4-FFF2-40B4-BE49-F238E27FC236}">
                      <a16:creationId xmlns:a16="http://schemas.microsoft.com/office/drawing/2014/main" id="{F04F7110-242A-CA0D-479A-449228236168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5" name="Google Shape;5460;p47">
                  <a:extLst>
                    <a:ext uri="{FF2B5EF4-FFF2-40B4-BE49-F238E27FC236}">
                      <a16:creationId xmlns:a16="http://schemas.microsoft.com/office/drawing/2014/main" id="{F48F37C3-E0D5-F4A2-29FE-82FA1C926D33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6" name="Google Shape;5461;p47">
                  <a:extLst>
                    <a:ext uri="{FF2B5EF4-FFF2-40B4-BE49-F238E27FC236}">
                      <a16:creationId xmlns:a16="http://schemas.microsoft.com/office/drawing/2014/main" id="{DF428725-A883-2C4B-8830-A57734CEAE20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7" name="Google Shape;5462;p47">
                  <a:extLst>
                    <a:ext uri="{FF2B5EF4-FFF2-40B4-BE49-F238E27FC236}">
                      <a16:creationId xmlns:a16="http://schemas.microsoft.com/office/drawing/2014/main" id="{3CA8920B-DA7B-D80A-312F-2DBC5BE13B7C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8" name="Google Shape;5463;p47">
                  <a:extLst>
                    <a:ext uri="{FF2B5EF4-FFF2-40B4-BE49-F238E27FC236}">
                      <a16:creationId xmlns:a16="http://schemas.microsoft.com/office/drawing/2014/main" id="{8409E41B-1DA8-1DAA-1385-77901A928063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9" name="Google Shape;5464;p47">
                  <a:extLst>
                    <a:ext uri="{FF2B5EF4-FFF2-40B4-BE49-F238E27FC236}">
                      <a16:creationId xmlns:a16="http://schemas.microsoft.com/office/drawing/2014/main" id="{DE296161-6915-2BEA-3A15-907702F827D5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0" name="Google Shape;5465;p47">
                  <a:extLst>
                    <a:ext uri="{FF2B5EF4-FFF2-40B4-BE49-F238E27FC236}">
                      <a16:creationId xmlns:a16="http://schemas.microsoft.com/office/drawing/2014/main" id="{FA1F0455-8B7C-A5B8-29D0-04458894DF04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1" name="Google Shape;5466;p47">
                  <a:extLst>
                    <a:ext uri="{FF2B5EF4-FFF2-40B4-BE49-F238E27FC236}">
                      <a16:creationId xmlns:a16="http://schemas.microsoft.com/office/drawing/2014/main" id="{F9D11099-BB87-B79E-C089-EA8C3EFE95D8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2" name="Google Shape;5467;p47">
                  <a:extLst>
                    <a:ext uri="{FF2B5EF4-FFF2-40B4-BE49-F238E27FC236}">
                      <a16:creationId xmlns:a16="http://schemas.microsoft.com/office/drawing/2014/main" id="{C132356D-E7D7-C889-B45B-9FC30E1C2652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3" name="Google Shape;5468;p47">
                  <a:extLst>
                    <a:ext uri="{FF2B5EF4-FFF2-40B4-BE49-F238E27FC236}">
                      <a16:creationId xmlns:a16="http://schemas.microsoft.com/office/drawing/2014/main" id="{BB58BB32-24B3-2E2C-1361-4633F5F0F430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4" name="Google Shape;5469;p47">
                  <a:extLst>
                    <a:ext uri="{FF2B5EF4-FFF2-40B4-BE49-F238E27FC236}">
                      <a16:creationId xmlns:a16="http://schemas.microsoft.com/office/drawing/2014/main" id="{CAD8E613-4CFB-5447-AAC4-5CE817F6E4F9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5" name="Google Shape;5470;p47">
                  <a:extLst>
                    <a:ext uri="{FF2B5EF4-FFF2-40B4-BE49-F238E27FC236}">
                      <a16:creationId xmlns:a16="http://schemas.microsoft.com/office/drawing/2014/main" id="{610BA20C-7E3C-8994-9499-08F3DF5925FF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6" name="Google Shape;5471;p47">
                  <a:extLst>
                    <a:ext uri="{FF2B5EF4-FFF2-40B4-BE49-F238E27FC236}">
                      <a16:creationId xmlns:a16="http://schemas.microsoft.com/office/drawing/2014/main" id="{ED91CFCD-A20E-0D77-4EA8-F92255460DA1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7" name="Google Shape;5472;p47">
                  <a:extLst>
                    <a:ext uri="{FF2B5EF4-FFF2-40B4-BE49-F238E27FC236}">
                      <a16:creationId xmlns:a16="http://schemas.microsoft.com/office/drawing/2014/main" id="{5908765B-2993-E9CE-BD99-7493DC883245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8" name="Google Shape;5473;p47">
                  <a:extLst>
                    <a:ext uri="{FF2B5EF4-FFF2-40B4-BE49-F238E27FC236}">
                      <a16:creationId xmlns:a16="http://schemas.microsoft.com/office/drawing/2014/main" id="{60204BAD-D55C-D106-8746-75EA2AA3E97B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9" name="Google Shape;5474;p47">
                  <a:extLst>
                    <a:ext uri="{FF2B5EF4-FFF2-40B4-BE49-F238E27FC236}">
                      <a16:creationId xmlns:a16="http://schemas.microsoft.com/office/drawing/2014/main" id="{E9617907-E497-A930-A1F9-B2E284E51745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0" name="Google Shape;5475;p47">
                  <a:extLst>
                    <a:ext uri="{FF2B5EF4-FFF2-40B4-BE49-F238E27FC236}">
                      <a16:creationId xmlns:a16="http://schemas.microsoft.com/office/drawing/2014/main" id="{9CFC0ADF-8ABA-B931-1090-3B65F2C6595E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1" name="Google Shape;5476;p47">
                  <a:extLst>
                    <a:ext uri="{FF2B5EF4-FFF2-40B4-BE49-F238E27FC236}">
                      <a16:creationId xmlns:a16="http://schemas.microsoft.com/office/drawing/2014/main" id="{A3FC4944-CF12-B6A8-A13E-A0E8540EF3CC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2" name="Google Shape;5477;p47">
                  <a:extLst>
                    <a:ext uri="{FF2B5EF4-FFF2-40B4-BE49-F238E27FC236}">
                      <a16:creationId xmlns:a16="http://schemas.microsoft.com/office/drawing/2014/main" id="{816C14BD-55AA-A37E-F7AC-141566B0A75A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3" name="Google Shape;5478;p47">
                  <a:extLst>
                    <a:ext uri="{FF2B5EF4-FFF2-40B4-BE49-F238E27FC236}">
                      <a16:creationId xmlns:a16="http://schemas.microsoft.com/office/drawing/2014/main" id="{85ACCEAF-021C-D76F-75CA-4E096D9CC9D2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4" name="Google Shape;5479;p47">
                  <a:extLst>
                    <a:ext uri="{FF2B5EF4-FFF2-40B4-BE49-F238E27FC236}">
                      <a16:creationId xmlns:a16="http://schemas.microsoft.com/office/drawing/2014/main" id="{1B1DD2F4-9D90-CE65-EA38-F6BBB9763179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5" name="Google Shape;5480;p47">
                  <a:extLst>
                    <a:ext uri="{FF2B5EF4-FFF2-40B4-BE49-F238E27FC236}">
                      <a16:creationId xmlns:a16="http://schemas.microsoft.com/office/drawing/2014/main" id="{0B9B4904-B0B5-68DB-0482-B05B28846FD4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6" name="Google Shape;5481;p47">
                  <a:extLst>
                    <a:ext uri="{FF2B5EF4-FFF2-40B4-BE49-F238E27FC236}">
                      <a16:creationId xmlns:a16="http://schemas.microsoft.com/office/drawing/2014/main" id="{5A9B4EC2-F4C2-2842-5E76-0EC267551340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7" name="Google Shape;5482;p47">
                  <a:extLst>
                    <a:ext uri="{FF2B5EF4-FFF2-40B4-BE49-F238E27FC236}">
                      <a16:creationId xmlns:a16="http://schemas.microsoft.com/office/drawing/2014/main" id="{0608D5A4-5CCF-8ADB-58CA-90BB74A0A7CA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8" name="Google Shape;5483;p47">
                  <a:extLst>
                    <a:ext uri="{FF2B5EF4-FFF2-40B4-BE49-F238E27FC236}">
                      <a16:creationId xmlns:a16="http://schemas.microsoft.com/office/drawing/2014/main" id="{A266BBBD-62F2-A76A-E20E-440EEE6FB22D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9" name="Google Shape;5484;p47">
                  <a:extLst>
                    <a:ext uri="{FF2B5EF4-FFF2-40B4-BE49-F238E27FC236}">
                      <a16:creationId xmlns:a16="http://schemas.microsoft.com/office/drawing/2014/main" id="{6D22BBCB-CD3D-F312-FF35-FA2B18D1C27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0" name="Google Shape;5485;p47">
                  <a:extLst>
                    <a:ext uri="{FF2B5EF4-FFF2-40B4-BE49-F238E27FC236}">
                      <a16:creationId xmlns:a16="http://schemas.microsoft.com/office/drawing/2014/main" id="{371A041F-F013-1958-D394-02BAE173FF20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5486;p47">
              <a:extLst>
                <a:ext uri="{FF2B5EF4-FFF2-40B4-BE49-F238E27FC236}">
                  <a16:creationId xmlns:a16="http://schemas.microsoft.com/office/drawing/2014/main" id="{756F8D06-85BA-061A-D7A8-B9A37CAB4396}"/>
                </a:ext>
              </a:extLst>
            </p:cNvPr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7743" name="Google Shape;5487;p47">
                <a:extLst>
                  <a:ext uri="{FF2B5EF4-FFF2-40B4-BE49-F238E27FC236}">
                    <a16:creationId xmlns:a16="http://schemas.microsoft.com/office/drawing/2014/main" id="{4A61F02A-2C79-DEDF-244D-66518D2B50B6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5488;p47">
                <a:extLst>
                  <a:ext uri="{FF2B5EF4-FFF2-40B4-BE49-F238E27FC236}">
                    <a16:creationId xmlns:a16="http://schemas.microsoft.com/office/drawing/2014/main" id="{42FE2360-8372-4203-4F27-6E0E0F3981A5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5489;p47">
                <a:extLst>
                  <a:ext uri="{FF2B5EF4-FFF2-40B4-BE49-F238E27FC236}">
                    <a16:creationId xmlns:a16="http://schemas.microsoft.com/office/drawing/2014/main" id="{3017B7B2-1393-292B-9D46-AADDED8EDCB0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5490;p47">
                <a:extLst>
                  <a:ext uri="{FF2B5EF4-FFF2-40B4-BE49-F238E27FC236}">
                    <a16:creationId xmlns:a16="http://schemas.microsoft.com/office/drawing/2014/main" id="{06233136-5455-577C-F8A4-3C12A9A35DE8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5491;p47">
                <a:extLst>
                  <a:ext uri="{FF2B5EF4-FFF2-40B4-BE49-F238E27FC236}">
                    <a16:creationId xmlns:a16="http://schemas.microsoft.com/office/drawing/2014/main" id="{26DF7DAE-8E0F-B31F-3D27-A9CF176159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5492;p47">
                <a:extLst>
                  <a:ext uri="{FF2B5EF4-FFF2-40B4-BE49-F238E27FC236}">
                    <a16:creationId xmlns:a16="http://schemas.microsoft.com/office/drawing/2014/main" id="{1F38E9C6-5DEB-238B-7840-1BA120C87113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5493;p47">
                <a:extLst>
                  <a:ext uri="{FF2B5EF4-FFF2-40B4-BE49-F238E27FC236}">
                    <a16:creationId xmlns:a16="http://schemas.microsoft.com/office/drawing/2014/main" id="{CEE94FC6-C3ED-CA0C-091F-D2D40044EA15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5494;p47">
                <a:extLst>
                  <a:ext uri="{FF2B5EF4-FFF2-40B4-BE49-F238E27FC236}">
                    <a16:creationId xmlns:a16="http://schemas.microsoft.com/office/drawing/2014/main" id="{F3C7C2D8-55B1-1333-AD9C-A6B1C704A4BF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5495;p47">
                <a:extLst>
                  <a:ext uri="{FF2B5EF4-FFF2-40B4-BE49-F238E27FC236}">
                    <a16:creationId xmlns:a16="http://schemas.microsoft.com/office/drawing/2014/main" id="{DD69097B-6565-8DED-0D93-BF0BE9BCCCB3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5496;p47">
                <a:extLst>
                  <a:ext uri="{FF2B5EF4-FFF2-40B4-BE49-F238E27FC236}">
                    <a16:creationId xmlns:a16="http://schemas.microsoft.com/office/drawing/2014/main" id="{409E2A38-42D0-266F-15FD-9F6DDD6FB227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5497;p47">
                <a:extLst>
                  <a:ext uri="{FF2B5EF4-FFF2-40B4-BE49-F238E27FC236}">
                    <a16:creationId xmlns:a16="http://schemas.microsoft.com/office/drawing/2014/main" id="{48E032B3-3463-335D-1371-5546E7148666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5498;p47">
                <a:extLst>
                  <a:ext uri="{FF2B5EF4-FFF2-40B4-BE49-F238E27FC236}">
                    <a16:creationId xmlns:a16="http://schemas.microsoft.com/office/drawing/2014/main" id="{A90405E6-F9F2-A390-B0A7-54BFA0EDDD56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5499;p47">
              <a:extLst>
                <a:ext uri="{FF2B5EF4-FFF2-40B4-BE49-F238E27FC236}">
                  <a16:creationId xmlns:a16="http://schemas.microsoft.com/office/drawing/2014/main" id="{B6AACD42-99D1-9B2E-716A-03A69D9BBFBF}"/>
                </a:ext>
              </a:extLst>
            </p:cNvPr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7698" name="Google Shape;5500;p47">
                <a:extLst>
                  <a:ext uri="{FF2B5EF4-FFF2-40B4-BE49-F238E27FC236}">
                    <a16:creationId xmlns:a16="http://schemas.microsoft.com/office/drawing/2014/main" id="{F0144C8A-DC8F-5188-3886-67C80E57CF03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5501;p47">
                <a:extLst>
                  <a:ext uri="{FF2B5EF4-FFF2-40B4-BE49-F238E27FC236}">
                    <a16:creationId xmlns:a16="http://schemas.microsoft.com/office/drawing/2014/main" id="{DE11778F-7744-717A-0EBB-450267ED1A28}"/>
                  </a:ext>
                </a:extLst>
              </p:cNvPr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5502;p47">
                <a:extLst>
                  <a:ext uri="{FF2B5EF4-FFF2-40B4-BE49-F238E27FC236}">
                    <a16:creationId xmlns:a16="http://schemas.microsoft.com/office/drawing/2014/main" id="{1DC9A657-039E-8EA0-1356-193E58AB279B}"/>
                  </a:ext>
                </a:extLst>
              </p:cNvPr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5503;p47">
                <a:extLst>
                  <a:ext uri="{FF2B5EF4-FFF2-40B4-BE49-F238E27FC236}">
                    <a16:creationId xmlns:a16="http://schemas.microsoft.com/office/drawing/2014/main" id="{1DC477B2-D4B0-2A79-10AC-A516316109C7}"/>
                  </a:ext>
                </a:extLst>
              </p:cNvPr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5504;p47">
                <a:extLst>
                  <a:ext uri="{FF2B5EF4-FFF2-40B4-BE49-F238E27FC236}">
                    <a16:creationId xmlns:a16="http://schemas.microsoft.com/office/drawing/2014/main" id="{577234E1-E0B9-1426-28F0-588EDB66C141}"/>
                  </a:ext>
                </a:extLst>
              </p:cNvPr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5505;p47">
                <a:extLst>
                  <a:ext uri="{FF2B5EF4-FFF2-40B4-BE49-F238E27FC236}">
                    <a16:creationId xmlns:a16="http://schemas.microsoft.com/office/drawing/2014/main" id="{951DBDA0-40CB-6777-2B6E-350C0CDA6D38}"/>
                  </a:ext>
                </a:extLst>
              </p:cNvPr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5506;p47">
                <a:extLst>
                  <a:ext uri="{FF2B5EF4-FFF2-40B4-BE49-F238E27FC236}">
                    <a16:creationId xmlns:a16="http://schemas.microsoft.com/office/drawing/2014/main" id="{791CEC38-521C-A074-20C8-589E995AA9FD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5507;p47">
                <a:extLst>
                  <a:ext uri="{FF2B5EF4-FFF2-40B4-BE49-F238E27FC236}">
                    <a16:creationId xmlns:a16="http://schemas.microsoft.com/office/drawing/2014/main" id="{2DF36A78-983E-65BD-81F2-C0D10BA27766}"/>
                  </a:ext>
                </a:extLst>
              </p:cNvPr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5508;p47">
                <a:extLst>
                  <a:ext uri="{FF2B5EF4-FFF2-40B4-BE49-F238E27FC236}">
                    <a16:creationId xmlns:a16="http://schemas.microsoft.com/office/drawing/2014/main" id="{252A1DE8-FEF7-F919-5F7C-C478B3F8EC07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5509;p47">
                <a:extLst>
                  <a:ext uri="{FF2B5EF4-FFF2-40B4-BE49-F238E27FC236}">
                    <a16:creationId xmlns:a16="http://schemas.microsoft.com/office/drawing/2014/main" id="{1C002AA1-5DB1-2B44-0F76-BDF96297D7A4}"/>
                  </a:ext>
                </a:extLst>
              </p:cNvPr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5510;p47">
                <a:extLst>
                  <a:ext uri="{FF2B5EF4-FFF2-40B4-BE49-F238E27FC236}">
                    <a16:creationId xmlns:a16="http://schemas.microsoft.com/office/drawing/2014/main" id="{AF373FBC-5E4A-C13C-90D5-008917C5D85F}"/>
                  </a:ext>
                </a:extLst>
              </p:cNvPr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5511;p47">
                <a:extLst>
                  <a:ext uri="{FF2B5EF4-FFF2-40B4-BE49-F238E27FC236}">
                    <a16:creationId xmlns:a16="http://schemas.microsoft.com/office/drawing/2014/main" id="{FFA516F9-D5EF-F358-8288-FC08892DE3EA}"/>
                  </a:ext>
                </a:extLst>
              </p:cNvPr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5512;p47">
                <a:extLst>
                  <a:ext uri="{FF2B5EF4-FFF2-40B4-BE49-F238E27FC236}">
                    <a16:creationId xmlns:a16="http://schemas.microsoft.com/office/drawing/2014/main" id="{69207C0B-42F5-95F9-1441-6C3A719FD5F7}"/>
                  </a:ext>
                </a:extLst>
              </p:cNvPr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5513;p47">
                <a:extLst>
                  <a:ext uri="{FF2B5EF4-FFF2-40B4-BE49-F238E27FC236}">
                    <a16:creationId xmlns:a16="http://schemas.microsoft.com/office/drawing/2014/main" id="{15174B85-146D-8D10-245C-7EAAC0FC1B4C}"/>
                  </a:ext>
                </a:extLst>
              </p:cNvPr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5514;p47">
                <a:extLst>
                  <a:ext uri="{FF2B5EF4-FFF2-40B4-BE49-F238E27FC236}">
                    <a16:creationId xmlns:a16="http://schemas.microsoft.com/office/drawing/2014/main" id="{48E245FE-E961-9D2F-0F8E-272065A8A315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5515;p47">
                <a:extLst>
                  <a:ext uri="{FF2B5EF4-FFF2-40B4-BE49-F238E27FC236}">
                    <a16:creationId xmlns:a16="http://schemas.microsoft.com/office/drawing/2014/main" id="{26B992D4-9212-6A62-CB4B-1DC28552A3B5}"/>
                  </a:ext>
                </a:extLst>
              </p:cNvPr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5516;p47">
                <a:extLst>
                  <a:ext uri="{FF2B5EF4-FFF2-40B4-BE49-F238E27FC236}">
                    <a16:creationId xmlns:a16="http://schemas.microsoft.com/office/drawing/2014/main" id="{39E5CBA6-20C1-9AD1-31F1-FE04F5AFA236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5517;p47">
                <a:extLst>
                  <a:ext uri="{FF2B5EF4-FFF2-40B4-BE49-F238E27FC236}">
                    <a16:creationId xmlns:a16="http://schemas.microsoft.com/office/drawing/2014/main" id="{61B3B7D3-99E9-FC66-467B-F6F0D94E7875}"/>
                  </a:ext>
                </a:extLst>
              </p:cNvPr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5518;p47">
                <a:extLst>
                  <a:ext uri="{FF2B5EF4-FFF2-40B4-BE49-F238E27FC236}">
                    <a16:creationId xmlns:a16="http://schemas.microsoft.com/office/drawing/2014/main" id="{1A4EA036-3E34-29DA-D961-DFEF176C531A}"/>
                  </a:ext>
                </a:extLst>
              </p:cNvPr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5519;p47">
                <a:extLst>
                  <a:ext uri="{FF2B5EF4-FFF2-40B4-BE49-F238E27FC236}">
                    <a16:creationId xmlns:a16="http://schemas.microsoft.com/office/drawing/2014/main" id="{3F6F7E2C-F732-9091-EECB-B48BBA75BE5C}"/>
                  </a:ext>
                </a:extLst>
              </p:cNvPr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5520;p47">
                <a:extLst>
                  <a:ext uri="{FF2B5EF4-FFF2-40B4-BE49-F238E27FC236}">
                    <a16:creationId xmlns:a16="http://schemas.microsoft.com/office/drawing/2014/main" id="{7AC1AF78-D392-A731-DFB4-B31D88708660}"/>
                  </a:ext>
                </a:extLst>
              </p:cNvPr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5521;p47">
                <a:extLst>
                  <a:ext uri="{FF2B5EF4-FFF2-40B4-BE49-F238E27FC236}">
                    <a16:creationId xmlns:a16="http://schemas.microsoft.com/office/drawing/2014/main" id="{7095D276-62E5-DC7B-67D7-4740F340AE05}"/>
                  </a:ext>
                </a:extLst>
              </p:cNvPr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5522;p47">
                <a:extLst>
                  <a:ext uri="{FF2B5EF4-FFF2-40B4-BE49-F238E27FC236}">
                    <a16:creationId xmlns:a16="http://schemas.microsoft.com/office/drawing/2014/main" id="{76E17D8C-5F97-91B6-B5DF-AFACC4CC1BCD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5523;p47">
                <a:extLst>
                  <a:ext uri="{FF2B5EF4-FFF2-40B4-BE49-F238E27FC236}">
                    <a16:creationId xmlns:a16="http://schemas.microsoft.com/office/drawing/2014/main" id="{5182DCCF-0CBF-6B03-3C7A-0C288BBC6698}"/>
                  </a:ext>
                </a:extLst>
              </p:cNvPr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5524;p47">
                <a:extLst>
                  <a:ext uri="{FF2B5EF4-FFF2-40B4-BE49-F238E27FC236}">
                    <a16:creationId xmlns:a16="http://schemas.microsoft.com/office/drawing/2014/main" id="{197AB901-6759-7DFE-3102-255C7F24228B}"/>
                  </a:ext>
                </a:extLst>
              </p:cNvPr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5525;p47">
                <a:extLst>
                  <a:ext uri="{FF2B5EF4-FFF2-40B4-BE49-F238E27FC236}">
                    <a16:creationId xmlns:a16="http://schemas.microsoft.com/office/drawing/2014/main" id="{7F5D87C4-4ABA-6025-AEAA-FEDC7C8A36EC}"/>
                  </a:ext>
                </a:extLst>
              </p:cNvPr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5526;p47">
                <a:extLst>
                  <a:ext uri="{FF2B5EF4-FFF2-40B4-BE49-F238E27FC236}">
                    <a16:creationId xmlns:a16="http://schemas.microsoft.com/office/drawing/2014/main" id="{2093D302-D257-368F-8183-5F9BF895E8D7}"/>
                  </a:ext>
                </a:extLst>
              </p:cNvPr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5527;p47">
                <a:extLst>
                  <a:ext uri="{FF2B5EF4-FFF2-40B4-BE49-F238E27FC236}">
                    <a16:creationId xmlns:a16="http://schemas.microsoft.com/office/drawing/2014/main" id="{C874E227-9243-E878-E28A-B01DC338DD93}"/>
                  </a:ext>
                </a:extLst>
              </p:cNvPr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5528;p47">
                <a:extLst>
                  <a:ext uri="{FF2B5EF4-FFF2-40B4-BE49-F238E27FC236}">
                    <a16:creationId xmlns:a16="http://schemas.microsoft.com/office/drawing/2014/main" id="{874358B5-C98E-1A8F-A827-0D1A327D217A}"/>
                  </a:ext>
                </a:extLst>
              </p:cNvPr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5529;p47">
                <a:extLst>
                  <a:ext uri="{FF2B5EF4-FFF2-40B4-BE49-F238E27FC236}">
                    <a16:creationId xmlns:a16="http://schemas.microsoft.com/office/drawing/2014/main" id="{40D24DC4-26CD-B9FF-6B03-402CDF5BB4DE}"/>
                  </a:ext>
                </a:extLst>
              </p:cNvPr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5530;p47">
                <a:extLst>
                  <a:ext uri="{FF2B5EF4-FFF2-40B4-BE49-F238E27FC236}">
                    <a16:creationId xmlns:a16="http://schemas.microsoft.com/office/drawing/2014/main" id="{8C8988F4-5FC6-6B6C-092E-AB51FFA8FBC3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5531;p47">
                <a:extLst>
                  <a:ext uri="{FF2B5EF4-FFF2-40B4-BE49-F238E27FC236}">
                    <a16:creationId xmlns:a16="http://schemas.microsoft.com/office/drawing/2014/main" id="{2130C4F4-28C2-FC44-B64D-77715812B339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5532;p47">
                <a:extLst>
                  <a:ext uri="{FF2B5EF4-FFF2-40B4-BE49-F238E27FC236}">
                    <a16:creationId xmlns:a16="http://schemas.microsoft.com/office/drawing/2014/main" id="{BCCEAB48-1AE3-6DF0-D1C7-E3AE23707D6B}"/>
                  </a:ext>
                </a:extLst>
              </p:cNvPr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5533;p47">
                <a:extLst>
                  <a:ext uri="{FF2B5EF4-FFF2-40B4-BE49-F238E27FC236}">
                    <a16:creationId xmlns:a16="http://schemas.microsoft.com/office/drawing/2014/main" id="{A41B0197-7C62-D4E3-3DE1-55003920414C}"/>
                  </a:ext>
                </a:extLst>
              </p:cNvPr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5534;p47">
                <a:extLst>
                  <a:ext uri="{FF2B5EF4-FFF2-40B4-BE49-F238E27FC236}">
                    <a16:creationId xmlns:a16="http://schemas.microsoft.com/office/drawing/2014/main" id="{5377FE7A-5EF5-8F18-B113-C3212E439874}"/>
                  </a:ext>
                </a:extLst>
              </p:cNvPr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5535;p47">
                <a:extLst>
                  <a:ext uri="{FF2B5EF4-FFF2-40B4-BE49-F238E27FC236}">
                    <a16:creationId xmlns:a16="http://schemas.microsoft.com/office/drawing/2014/main" id="{8C6C1858-4A23-6358-5ACC-E0C631FB7274}"/>
                  </a:ext>
                </a:extLst>
              </p:cNvPr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5536;p47">
                <a:extLst>
                  <a:ext uri="{FF2B5EF4-FFF2-40B4-BE49-F238E27FC236}">
                    <a16:creationId xmlns:a16="http://schemas.microsoft.com/office/drawing/2014/main" id="{7FBB6DE3-DF74-82C0-8BE5-6477C8D3364D}"/>
                  </a:ext>
                </a:extLst>
              </p:cNvPr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5537;p47">
                <a:extLst>
                  <a:ext uri="{FF2B5EF4-FFF2-40B4-BE49-F238E27FC236}">
                    <a16:creationId xmlns:a16="http://schemas.microsoft.com/office/drawing/2014/main" id="{094ED578-8B05-1FE1-05D0-11DB52E03882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5538;p47">
                <a:extLst>
                  <a:ext uri="{FF2B5EF4-FFF2-40B4-BE49-F238E27FC236}">
                    <a16:creationId xmlns:a16="http://schemas.microsoft.com/office/drawing/2014/main" id="{0F212CDD-E792-820C-1E5C-FEEB07775867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5539;p47">
                <a:extLst>
                  <a:ext uri="{FF2B5EF4-FFF2-40B4-BE49-F238E27FC236}">
                    <a16:creationId xmlns:a16="http://schemas.microsoft.com/office/drawing/2014/main" id="{E225E013-0D88-4BD1-23AA-0760B6680A03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5540;p47">
                <a:extLst>
                  <a:ext uri="{FF2B5EF4-FFF2-40B4-BE49-F238E27FC236}">
                    <a16:creationId xmlns:a16="http://schemas.microsoft.com/office/drawing/2014/main" id="{1B2B3610-7B60-973D-69EF-4809C8303047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5541;p47">
                <a:extLst>
                  <a:ext uri="{FF2B5EF4-FFF2-40B4-BE49-F238E27FC236}">
                    <a16:creationId xmlns:a16="http://schemas.microsoft.com/office/drawing/2014/main" id="{0D062758-34C9-B863-46C4-2869C3C537A8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5542;p47">
                <a:extLst>
                  <a:ext uri="{FF2B5EF4-FFF2-40B4-BE49-F238E27FC236}">
                    <a16:creationId xmlns:a16="http://schemas.microsoft.com/office/drawing/2014/main" id="{74941659-8233-D2B3-6AEF-A978B8CB559A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5543;p47">
                <a:extLst>
                  <a:ext uri="{FF2B5EF4-FFF2-40B4-BE49-F238E27FC236}">
                    <a16:creationId xmlns:a16="http://schemas.microsoft.com/office/drawing/2014/main" id="{05261E7D-644E-455C-F309-C2A66213F40F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5544;p47">
                <a:extLst>
                  <a:ext uri="{FF2B5EF4-FFF2-40B4-BE49-F238E27FC236}">
                    <a16:creationId xmlns:a16="http://schemas.microsoft.com/office/drawing/2014/main" id="{AE67947B-C645-D23D-FFE4-49FCE9C20581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5545;p47">
              <a:extLst>
                <a:ext uri="{FF2B5EF4-FFF2-40B4-BE49-F238E27FC236}">
                  <a16:creationId xmlns:a16="http://schemas.microsoft.com/office/drawing/2014/main" id="{E6742682-D189-429F-017B-D66F25537593}"/>
                </a:ext>
              </a:extLst>
            </p:cNvPr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7664" name="Google Shape;5546;p47">
                <a:extLst>
                  <a:ext uri="{FF2B5EF4-FFF2-40B4-BE49-F238E27FC236}">
                    <a16:creationId xmlns:a16="http://schemas.microsoft.com/office/drawing/2014/main" id="{0E57EBEB-066D-EE63-A5A3-53F0663207A3}"/>
                  </a:ext>
                </a:extLst>
              </p:cNvPr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5547;p47">
                <a:extLst>
                  <a:ext uri="{FF2B5EF4-FFF2-40B4-BE49-F238E27FC236}">
                    <a16:creationId xmlns:a16="http://schemas.microsoft.com/office/drawing/2014/main" id="{F193D4CD-B758-C283-2D66-AF4E1D270AAF}"/>
                  </a:ext>
                </a:extLst>
              </p:cNvPr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5548;p47">
                <a:extLst>
                  <a:ext uri="{FF2B5EF4-FFF2-40B4-BE49-F238E27FC236}">
                    <a16:creationId xmlns:a16="http://schemas.microsoft.com/office/drawing/2014/main" id="{668DB88C-0811-0843-32C8-715A7B485106}"/>
                  </a:ext>
                </a:extLst>
              </p:cNvPr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5549;p47">
                <a:extLst>
                  <a:ext uri="{FF2B5EF4-FFF2-40B4-BE49-F238E27FC236}">
                    <a16:creationId xmlns:a16="http://schemas.microsoft.com/office/drawing/2014/main" id="{4F81C90B-EEB5-9F1F-A134-C01217C80B7B}"/>
                  </a:ext>
                </a:extLst>
              </p:cNvPr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5550;p47">
                <a:extLst>
                  <a:ext uri="{FF2B5EF4-FFF2-40B4-BE49-F238E27FC236}">
                    <a16:creationId xmlns:a16="http://schemas.microsoft.com/office/drawing/2014/main" id="{E3039E37-C7A3-A9E4-4543-E0EDBDC76A1B}"/>
                  </a:ext>
                </a:extLst>
              </p:cNvPr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5551;p47">
                <a:extLst>
                  <a:ext uri="{FF2B5EF4-FFF2-40B4-BE49-F238E27FC236}">
                    <a16:creationId xmlns:a16="http://schemas.microsoft.com/office/drawing/2014/main" id="{9CB85BCF-173D-4B19-5E87-F1EF46A84250}"/>
                  </a:ext>
                </a:extLst>
              </p:cNvPr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5552;p47">
                <a:extLst>
                  <a:ext uri="{FF2B5EF4-FFF2-40B4-BE49-F238E27FC236}">
                    <a16:creationId xmlns:a16="http://schemas.microsoft.com/office/drawing/2014/main" id="{EE9F16B9-5BE6-8FEA-3D2C-5C1C5B62A856}"/>
                  </a:ext>
                </a:extLst>
              </p:cNvPr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5553;p47">
                <a:extLst>
                  <a:ext uri="{FF2B5EF4-FFF2-40B4-BE49-F238E27FC236}">
                    <a16:creationId xmlns:a16="http://schemas.microsoft.com/office/drawing/2014/main" id="{879BD21D-710E-220B-C975-8D28E49A7EF3}"/>
                  </a:ext>
                </a:extLst>
              </p:cNvPr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5554;p47">
                <a:extLst>
                  <a:ext uri="{FF2B5EF4-FFF2-40B4-BE49-F238E27FC236}">
                    <a16:creationId xmlns:a16="http://schemas.microsoft.com/office/drawing/2014/main" id="{244C245C-0215-1CB4-198D-89A33E72DB4F}"/>
                  </a:ext>
                </a:extLst>
              </p:cNvPr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5555;p47">
                <a:extLst>
                  <a:ext uri="{FF2B5EF4-FFF2-40B4-BE49-F238E27FC236}">
                    <a16:creationId xmlns:a16="http://schemas.microsoft.com/office/drawing/2014/main" id="{307149CD-492D-5E85-12FD-236178E63205}"/>
                  </a:ext>
                </a:extLst>
              </p:cNvPr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5556;p47">
                <a:extLst>
                  <a:ext uri="{FF2B5EF4-FFF2-40B4-BE49-F238E27FC236}">
                    <a16:creationId xmlns:a16="http://schemas.microsoft.com/office/drawing/2014/main" id="{DC979C1E-3A9F-B954-FEB1-0DBC0CF3EDB8}"/>
                  </a:ext>
                </a:extLst>
              </p:cNvPr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5557;p47">
                <a:extLst>
                  <a:ext uri="{FF2B5EF4-FFF2-40B4-BE49-F238E27FC236}">
                    <a16:creationId xmlns:a16="http://schemas.microsoft.com/office/drawing/2014/main" id="{37E14570-62EF-BC07-F450-CD2B878AED39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5558;p47">
                <a:extLst>
                  <a:ext uri="{FF2B5EF4-FFF2-40B4-BE49-F238E27FC236}">
                    <a16:creationId xmlns:a16="http://schemas.microsoft.com/office/drawing/2014/main" id="{D1236186-66F2-64BE-8F2E-287277D00500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5559;p47">
                <a:extLst>
                  <a:ext uri="{FF2B5EF4-FFF2-40B4-BE49-F238E27FC236}">
                    <a16:creationId xmlns:a16="http://schemas.microsoft.com/office/drawing/2014/main" id="{497123D6-96F3-943E-B9BD-CB20314CAA69}"/>
                  </a:ext>
                </a:extLst>
              </p:cNvPr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5560;p47">
                <a:extLst>
                  <a:ext uri="{FF2B5EF4-FFF2-40B4-BE49-F238E27FC236}">
                    <a16:creationId xmlns:a16="http://schemas.microsoft.com/office/drawing/2014/main" id="{5EC2AEC6-FA66-539C-93D9-8F73D3A90C22}"/>
                  </a:ext>
                </a:extLst>
              </p:cNvPr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5561;p47">
                <a:extLst>
                  <a:ext uri="{FF2B5EF4-FFF2-40B4-BE49-F238E27FC236}">
                    <a16:creationId xmlns:a16="http://schemas.microsoft.com/office/drawing/2014/main" id="{735A5A8C-A861-25A9-D1F3-2FA9B8754C7E}"/>
                  </a:ext>
                </a:extLst>
              </p:cNvPr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5562;p47">
                <a:extLst>
                  <a:ext uri="{FF2B5EF4-FFF2-40B4-BE49-F238E27FC236}">
                    <a16:creationId xmlns:a16="http://schemas.microsoft.com/office/drawing/2014/main" id="{46A49E3F-7F66-CF1C-E76E-BE025B0CCF1B}"/>
                  </a:ext>
                </a:extLst>
              </p:cNvPr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5563;p47">
                <a:extLst>
                  <a:ext uri="{FF2B5EF4-FFF2-40B4-BE49-F238E27FC236}">
                    <a16:creationId xmlns:a16="http://schemas.microsoft.com/office/drawing/2014/main" id="{B6DB2A17-85AE-71EF-E5FE-8F6AF776FA36}"/>
                  </a:ext>
                </a:extLst>
              </p:cNvPr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5564;p47">
                <a:extLst>
                  <a:ext uri="{FF2B5EF4-FFF2-40B4-BE49-F238E27FC236}">
                    <a16:creationId xmlns:a16="http://schemas.microsoft.com/office/drawing/2014/main" id="{681BA10C-4334-4B5E-33AB-F1409A2C86CC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5565;p47">
                <a:extLst>
                  <a:ext uri="{FF2B5EF4-FFF2-40B4-BE49-F238E27FC236}">
                    <a16:creationId xmlns:a16="http://schemas.microsoft.com/office/drawing/2014/main" id="{3B755B9C-77C8-445C-7942-8402625502DB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5566;p47">
                <a:extLst>
                  <a:ext uri="{FF2B5EF4-FFF2-40B4-BE49-F238E27FC236}">
                    <a16:creationId xmlns:a16="http://schemas.microsoft.com/office/drawing/2014/main" id="{E171F455-6B55-A0C5-784C-D831DB450936}"/>
                  </a:ext>
                </a:extLst>
              </p:cNvPr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5567;p47">
                <a:extLst>
                  <a:ext uri="{FF2B5EF4-FFF2-40B4-BE49-F238E27FC236}">
                    <a16:creationId xmlns:a16="http://schemas.microsoft.com/office/drawing/2014/main" id="{38D15BCB-45E5-A7A6-10E0-17B6B74ECC63}"/>
                  </a:ext>
                </a:extLst>
              </p:cNvPr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5568;p47">
                <a:extLst>
                  <a:ext uri="{FF2B5EF4-FFF2-40B4-BE49-F238E27FC236}">
                    <a16:creationId xmlns:a16="http://schemas.microsoft.com/office/drawing/2014/main" id="{C9005C39-D7C9-27D3-CACA-FED6D2FDAC95}"/>
                  </a:ext>
                </a:extLst>
              </p:cNvPr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5569;p47">
                <a:extLst>
                  <a:ext uri="{FF2B5EF4-FFF2-40B4-BE49-F238E27FC236}">
                    <a16:creationId xmlns:a16="http://schemas.microsoft.com/office/drawing/2014/main" id="{4C064DF2-A564-B4C5-D502-1A968814DAB3}"/>
                  </a:ext>
                </a:extLst>
              </p:cNvPr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5570;p47">
                <a:extLst>
                  <a:ext uri="{FF2B5EF4-FFF2-40B4-BE49-F238E27FC236}">
                    <a16:creationId xmlns:a16="http://schemas.microsoft.com/office/drawing/2014/main" id="{B57961A3-F3C4-2EAD-09DD-FCBB04CAA21E}"/>
                  </a:ext>
                </a:extLst>
              </p:cNvPr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5571;p47">
                <a:extLst>
                  <a:ext uri="{FF2B5EF4-FFF2-40B4-BE49-F238E27FC236}">
                    <a16:creationId xmlns:a16="http://schemas.microsoft.com/office/drawing/2014/main" id="{D47987FB-2D92-590B-C5BB-CF324507E428}"/>
                  </a:ext>
                </a:extLst>
              </p:cNvPr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5572;p47">
                <a:extLst>
                  <a:ext uri="{FF2B5EF4-FFF2-40B4-BE49-F238E27FC236}">
                    <a16:creationId xmlns:a16="http://schemas.microsoft.com/office/drawing/2014/main" id="{D89F730F-3CE8-9F34-AA8D-1037DB1014FE}"/>
                  </a:ext>
                </a:extLst>
              </p:cNvPr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5573;p47">
                <a:extLst>
                  <a:ext uri="{FF2B5EF4-FFF2-40B4-BE49-F238E27FC236}">
                    <a16:creationId xmlns:a16="http://schemas.microsoft.com/office/drawing/2014/main" id="{6AB53FA6-5483-3E9E-20B6-0F4CDCCA51F3}"/>
                  </a:ext>
                </a:extLst>
              </p:cNvPr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5574;p47">
                <a:extLst>
                  <a:ext uri="{FF2B5EF4-FFF2-40B4-BE49-F238E27FC236}">
                    <a16:creationId xmlns:a16="http://schemas.microsoft.com/office/drawing/2014/main" id="{9EE78706-7AF7-57C8-911E-488ECD8BBA19}"/>
                  </a:ext>
                </a:extLst>
              </p:cNvPr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5575;p47">
                <a:extLst>
                  <a:ext uri="{FF2B5EF4-FFF2-40B4-BE49-F238E27FC236}">
                    <a16:creationId xmlns:a16="http://schemas.microsoft.com/office/drawing/2014/main" id="{B36D4D4F-F261-9529-5006-E5810AE24522}"/>
                  </a:ext>
                </a:extLst>
              </p:cNvPr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5576;p47">
                <a:extLst>
                  <a:ext uri="{FF2B5EF4-FFF2-40B4-BE49-F238E27FC236}">
                    <a16:creationId xmlns:a16="http://schemas.microsoft.com/office/drawing/2014/main" id="{5F573406-3234-407A-A310-F0F46276DB89}"/>
                  </a:ext>
                </a:extLst>
              </p:cNvPr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5577;p47">
                <a:extLst>
                  <a:ext uri="{FF2B5EF4-FFF2-40B4-BE49-F238E27FC236}">
                    <a16:creationId xmlns:a16="http://schemas.microsoft.com/office/drawing/2014/main" id="{37464564-EAF6-A28C-1E8E-4A5382A44EE2}"/>
                  </a:ext>
                </a:extLst>
              </p:cNvPr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5578;p47">
                <a:extLst>
                  <a:ext uri="{FF2B5EF4-FFF2-40B4-BE49-F238E27FC236}">
                    <a16:creationId xmlns:a16="http://schemas.microsoft.com/office/drawing/2014/main" id="{4B869B76-1CCC-0B83-941E-2186B8F573C6}"/>
                  </a:ext>
                </a:extLst>
              </p:cNvPr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5579;p47">
                <a:extLst>
                  <a:ext uri="{FF2B5EF4-FFF2-40B4-BE49-F238E27FC236}">
                    <a16:creationId xmlns:a16="http://schemas.microsoft.com/office/drawing/2014/main" id="{1E17DD18-5C80-E8CC-5FC4-5D22060925AB}"/>
                  </a:ext>
                </a:extLst>
              </p:cNvPr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5580;p47">
              <a:extLst>
                <a:ext uri="{FF2B5EF4-FFF2-40B4-BE49-F238E27FC236}">
                  <a16:creationId xmlns:a16="http://schemas.microsoft.com/office/drawing/2014/main" id="{EF63071B-ADA5-81BA-BA69-499423C55E0B}"/>
                </a:ext>
              </a:extLst>
            </p:cNvPr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7621" name="Google Shape;5581;p47">
                <a:extLst>
                  <a:ext uri="{FF2B5EF4-FFF2-40B4-BE49-F238E27FC236}">
                    <a16:creationId xmlns:a16="http://schemas.microsoft.com/office/drawing/2014/main" id="{1501380F-6CD5-58DD-2154-73F1AD9CC324}"/>
                  </a:ext>
                </a:extLst>
              </p:cNvPr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5582;p47">
                <a:extLst>
                  <a:ext uri="{FF2B5EF4-FFF2-40B4-BE49-F238E27FC236}">
                    <a16:creationId xmlns:a16="http://schemas.microsoft.com/office/drawing/2014/main" id="{B19C9AF4-9BAC-094D-959A-3AE9A911E14F}"/>
                  </a:ext>
                </a:extLst>
              </p:cNvPr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5583;p47">
                <a:extLst>
                  <a:ext uri="{FF2B5EF4-FFF2-40B4-BE49-F238E27FC236}">
                    <a16:creationId xmlns:a16="http://schemas.microsoft.com/office/drawing/2014/main" id="{9CBCEB1D-963E-E04A-562F-2DDA92EE9269}"/>
                  </a:ext>
                </a:extLst>
              </p:cNvPr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5584;p47">
                <a:extLst>
                  <a:ext uri="{FF2B5EF4-FFF2-40B4-BE49-F238E27FC236}">
                    <a16:creationId xmlns:a16="http://schemas.microsoft.com/office/drawing/2014/main" id="{32BD680E-C430-45D1-969D-0E52E9F34B54}"/>
                  </a:ext>
                </a:extLst>
              </p:cNvPr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5585;p47">
                <a:extLst>
                  <a:ext uri="{FF2B5EF4-FFF2-40B4-BE49-F238E27FC236}">
                    <a16:creationId xmlns:a16="http://schemas.microsoft.com/office/drawing/2014/main" id="{FC569112-7384-2B02-BE37-EA5665A5CE4F}"/>
                  </a:ext>
                </a:extLst>
              </p:cNvPr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5586;p47">
                <a:extLst>
                  <a:ext uri="{FF2B5EF4-FFF2-40B4-BE49-F238E27FC236}">
                    <a16:creationId xmlns:a16="http://schemas.microsoft.com/office/drawing/2014/main" id="{4F874C68-CEA5-593E-63ED-3986A0BE0B7D}"/>
                  </a:ext>
                </a:extLst>
              </p:cNvPr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5587;p47">
                <a:extLst>
                  <a:ext uri="{FF2B5EF4-FFF2-40B4-BE49-F238E27FC236}">
                    <a16:creationId xmlns:a16="http://schemas.microsoft.com/office/drawing/2014/main" id="{35873959-A14F-382B-6465-1426A0AD4287}"/>
                  </a:ext>
                </a:extLst>
              </p:cNvPr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5588;p47">
                <a:extLst>
                  <a:ext uri="{FF2B5EF4-FFF2-40B4-BE49-F238E27FC236}">
                    <a16:creationId xmlns:a16="http://schemas.microsoft.com/office/drawing/2014/main" id="{1A1151D0-1AAD-1D73-3B12-2BF5869BA85A}"/>
                  </a:ext>
                </a:extLst>
              </p:cNvPr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5589;p47">
                <a:extLst>
                  <a:ext uri="{FF2B5EF4-FFF2-40B4-BE49-F238E27FC236}">
                    <a16:creationId xmlns:a16="http://schemas.microsoft.com/office/drawing/2014/main" id="{CF8199BA-6BB0-6D16-C729-FBCE61A9EFD0}"/>
                  </a:ext>
                </a:extLst>
              </p:cNvPr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5590;p47">
                <a:extLst>
                  <a:ext uri="{FF2B5EF4-FFF2-40B4-BE49-F238E27FC236}">
                    <a16:creationId xmlns:a16="http://schemas.microsoft.com/office/drawing/2014/main" id="{02BBA847-9C7D-9CA9-0E54-7D8878F9DA38}"/>
                  </a:ext>
                </a:extLst>
              </p:cNvPr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5591;p47">
                <a:extLst>
                  <a:ext uri="{FF2B5EF4-FFF2-40B4-BE49-F238E27FC236}">
                    <a16:creationId xmlns:a16="http://schemas.microsoft.com/office/drawing/2014/main" id="{2E3ADD84-80E6-7714-8691-D675E37498FA}"/>
                  </a:ext>
                </a:extLst>
              </p:cNvPr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5592;p47">
                <a:extLst>
                  <a:ext uri="{FF2B5EF4-FFF2-40B4-BE49-F238E27FC236}">
                    <a16:creationId xmlns:a16="http://schemas.microsoft.com/office/drawing/2014/main" id="{0F7A22F3-330D-60E2-6AE6-D126A86FE7D7}"/>
                  </a:ext>
                </a:extLst>
              </p:cNvPr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5593;p47">
                <a:extLst>
                  <a:ext uri="{FF2B5EF4-FFF2-40B4-BE49-F238E27FC236}">
                    <a16:creationId xmlns:a16="http://schemas.microsoft.com/office/drawing/2014/main" id="{5F9224F1-7742-14B3-665A-849D79A6A6DC}"/>
                  </a:ext>
                </a:extLst>
              </p:cNvPr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5594;p47">
                <a:extLst>
                  <a:ext uri="{FF2B5EF4-FFF2-40B4-BE49-F238E27FC236}">
                    <a16:creationId xmlns:a16="http://schemas.microsoft.com/office/drawing/2014/main" id="{6CD05A18-BD15-7EC3-6464-B213EB759432}"/>
                  </a:ext>
                </a:extLst>
              </p:cNvPr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5595;p47">
                <a:extLst>
                  <a:ext uri="{FF2B5EF4-FFF2-40B4-BE49-F238E27FC236}">
                    <a16:creationId xmlns:a16="http://schemas.microsoft.com/office/drawing/2014/main" id="{26CC990E-093E-61AE-D82E-73D93631ADA0}"/>
                  </a:ext>
                </a:extLst>
              </p:cNvPr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5596;p47">
                <a:extLst>
                  <a:ext uri="{FF2B5EF4-FFF2-40B4-BE49-F238E27FC236}">
                    <a16:creationId xmlns:a16="http://schemas.microsoft.com/office/drawing/2014/main" id="{79F105C2-4B9E-427D-30DB-3CFAFF7AF746}"/>
                  </a:ext>
                </a:extLst>
              </p:cNvPr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5597;p47">
                <a:extLst>
                  <a:ext uri="{FF2B5EF4-FFF2-40B4-BE49-F238E27FC236}">
                    <a16:creationId xmlns:a16="http://schemas.microsoft.com/office/drawing/2014/main" id="{8C019F59-9BFF-678C-6C08-16E785AFA326}"/>
                  </a:ext>
                </a:extLst>
              </p:cNvPr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5598;p47">
                <a:extLst>
                  <a:ext uri="{FF2B5EF4-FFF2-40B4-BE49-F238E27FC236}">
                    <a16:creationId xmlns:a16="http://schemas.microsoft.com/office/drawing/2014/main" id="{E80C50DC-ACED-3991-B6A6-5D627AFB263A}"/>
                  </a:ext>
                </a:extLst>
              </p:cNvPr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5599;p47">
                <a:extLst>
                  <a:ext uri="{FF2B5EF4-FFF2-40B4-BE49-F238E27FC236}">
                    <a16:creationId xmlns:a16="http://schemas.microsoft.com/office/drawing/2014/main" id="{17B0D332-5267-104E-DDAC-EE3076C496D4}"/>
                  </a:ext>
                </a:extLst>
              </p:cNvPr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5600;p47">
                <a:extLst>
                  <a:ext uri="{FF2B5EF4-FFF2-40B4-BE49-F238E27FC236}">
                    <a16:creationId xmlns:a16="http://schemas.microsoft.com/office/drawing/2014/main" id="{ECCC7871-0C60-29A6-A3F3-1C524DB5A427}"/>
                  </a:ext>
                </a:extLst>
              </p:cNvPr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5601;p47">
                <a:extLst>
                  <a:ext uri="{FF2B5EF4-FFF2-40B4-BE49-F238E27FC236}">
                    <a16:creationId xmlns:a16="http://schemas.microsoft.com/office/drawing/2014/main" id="{46B6343A-45FD-4B1A-899A-D753D4807874}"/>
                  </a:ext>
                </a:extLst>
              </p:cNvPr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5602;p47">
                <a:extLst>
                  <a:ext uri="{FF2B5EF4-FFF2-40B4-BE49-F238E27FC236}">
                    <a16:creationId xmlns:a16="http://schemas.microsoft.com/office/drawing/2014/main" id="{E3E0E3DF-F450-D211-B215-7B116AA10DE8}"/>
                  </a:ext>
                </a:extLst>
              </p:cNvPr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5603;p47">
                <a:extLst>
                  <a:ext uri="{FF2B5EF4-FFF2-40B4-BE49-F238E27FC236}">
                    <a16:creationId xmlns:a16="http://schemas.microsoft.com/office/drawing/2014/main" id="{5957DDA9-103A-29C1-BF73-F20BB551E0F5}"/>
                  </a:ext>
                </a:extLst>
              </p:cNvPr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5604;p47">
                <a:extLst>
                  <a:ext uri="{FF2B5EF4-FFF2-40B4-BE49-F238E27FC236}">
                    <a16:creationId xmlns:a16="http://schemas.microsoft.com/office/drawing/2014/main" id="{60C9256B-2A0F-674D-9EE2-F79FA20F78DA}"/>
                  </a:ext>
                </a:extLst>
              </p:cNvPr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5605;p47">
                <a:extLst>
                  <a:ext uri="{FF2B5EF4-FFF2-40B4-BE49-F238E27FC236}">
                    <a16:creationId xmlns:a16="http://schemas.microsoft.com/office/drawing/2014/main" id="{0DC99D69-1DB0-D7AF-40F7-C9AEC9CF27B0}"/>
                  </a:ext>
                </a:extLst>
              </p:cNvPr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5606;p47">
                <a:extLst>
                  <a:ext uri="{FF2B5EF4-FFF2-40B4-BE49-F238E27FC236}">
                    <a16:creationId xmlns:a16="http://schemas.microsoft.com/office/drawing/2014/main" id="{45378431-CCDF-F4CC-359C-98EC45F74F8C}"/>
                  </a:ext>
                </a:extLst>
              </p:cNvPr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5607;p47">
                <a:extLst>
                  <a:ext uri="{FF2B5EF4-FFF2-40B4-BE49-F238E27FC236}">
                    <a16:creationId xmlns:a16="http://schemas.microsoft.com/office/drawing/2014/main" id="{789B1243-C4C7-9352-FAE6-38391B0DDC97}"/>
                  </a:ext>
                </a:extLst>
              </p:cNvPr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5608;p47">
                <a:extLst>
                  <a:ext uri="{FF2B5EF4-FFF2-40B4-BE49-F238E27FC236}">
                    <a16:creationId xmlns:a16="http://schemas.microsoft.com/office/drawing/2014/main" id="{3C1F6A15-D64B-9153-167A-06141AE610F9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49" name="Google Shape;5609;p47">
                <a:extLst>
                  <a:ext uri="{FF2B5EF4-FFF2-40B4-BE49-F238E27FC236}">
                    <a16:creationId xmlns:a16="http://schemas.microsoft.com/office/drawing/2014/main" id="{BCC49F40-038F-EA73-7322-E582CB31C437}"/>
                  </a:ext>
                </a:extLst>
              </p:cNvPr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7658" name="Google Shape;5610;p47">
                  <a:extLst>
                    <a:ext uri="{FF2B5EF4-FFF2-40B4-BE49-F238E27FC236}">
                      <a16:creationId xmlns:a16="http://schemas.microsoft.com/office/drawing/2014/main" id="{F2D1340D-C7B0-8B7C-B069-A63143E453F3}"/>
                    </a:ext>
                  </a:extLst>
                </p:cNvPr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9" name="Google Shape;5611;p47">
                  <a:extLst>
                    <a:ext uri="{FF2B5EF4-FFF2-40B4-BE49-F238E27FC236}">
                      <a16:creationId xmlns:a16="http://schemas.microsoft.com/office/drawing/2014/main" id="{94D7BF06-7D6E-6899-CE21-10FF351332B6}"/>
                    </a:ext>
                  </a:extLst>
                </p:cNvPr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0" name="Google Shape;5612;p47">
                  <a:extLst>
                    <a:ext uri="{FF2B5EF4-FFF2-40B4-BE49-F238E27FC236}">
                      <a16:creationId xmlns:a16="http://schemas.microsoft.com/office/drawing/2014/main" id="{7CE02382-7F92-7E7E-A3A6-240AE158EC1D}"/>
                    </a:ext>
                  </a:extLst>
                </p:cNvPr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1" name="Google Shape;5613;p47">
                  <a:extLst>
                    <a:ext uri="{FF2B5EF4-FFF2-40B4-BE49-F238E27FC236}">
                      <a16:creationId xmlns:a16="http://schemas.microsoft.com/office/drawing/2014/main" id="{F8A48034-FE22-FED1-5ABE-3D56104383BF}"/>
                    </a:ext>
                  </a:extLst>
                </p:cNvPr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2" name="Google Shape;5614;p47">
                  <a:extLst>
                    <a:ext uri="{FF2B5EF4-FFF2-40B4-BE49-F238E27FC236}">
                      <a16:creationId xmlns:a16="http://schemas.microsoft.com/office/drawing/2014/main" id="{F1D75955-CA6F-9141-2105-5BBCC14B08F7}"/>
                    </a:ext>
                  </a:extLst>
                </p:cNvPr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3" name="Google Shape;5615;p47">
                  <a:extLst>
                    <a:ext uri="{FF2B5EF4-FFF2-40B4-BE49-F238E27FC236}">
                      <a16:creationId xmlns:a16="http://schemas.microsoft.com/office/drawing/2014/main" id="{B1C3AB22-D92D-1D13-6148-D52815BFB33F}"/>
                    </a:ext>
                  </a:extLst>
                </p:cNvPr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50" name="Google Shape;5616;p47">
                <a:extLst>
                  <a:ext uri="{FF2B5EF4-FFF2-40B4-BE49-F238E27FC236}">
                    <a16:creationId xmlns:a16="http://schemas.microsoft.com/office/drawing/2014/main" id="{1832C3BF-7CAF-718B-1CB8-BB7BAF8DA98A}"/>
                  </a:ext>
                </a:extLst>
              </p:cNvPr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5617;p47">
                <a:extLst>
                  <a:ext uri="{FF2B5EF4-FFF2-40B4-BE49-F238E27FC236}">
                    <a16:creationId xmlns:a16="http://schemas.microsoft.com/office/drawing/2014/main" id="{FD257920-592C-3994-57C0-CEEDDC722091}"/>
                  </a:ext>
                </a:extLst>
              </p:cNvPr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5618;p47">
                <a:extLst>
                  <a:ext uri="{FF2B5EF4-FFF2-40B4-BE49-F238E27FC236}">
                    <a16:creationId xmlns:a16="http://schemas.microsoft.com/office/drawing/2014/main" id="{9495464C-8039-ED17-B090-994BC543C1A5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5619;p47">
                <a:extLst>
                  <a:ext uri="{FF2B5EF4-FFF2-40B4-BE49-F238E27FC236}">
                    <a16:creationId xmlns:a16="http://schemas.microsoft.com/office/drawing/2014/main" id="{3239BF3D-034A-E144-D3A1-2992F880DBE2}"/>
                  </a:ext>
                </a:extLst>
              </p:cNvPr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5620;p47">
                <a:extLst>
                  <a:ext uri="{FF2B5EF4-FFF2-40B4-BE49-F238E27FC236}">
                    <a16:creationId xmlns:a16="http://schemas.microsoft.com/office/drawing/2014/main" id="{BBB1A263-3847-E487-56EB-E0E017B32DA4}"/>
                  </a:ext>
                </a:extLst>
              </p:cNvPr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5621;p47">
                <a:extLst>
                  <a:ext uri="{FF2B5EF4-FFF2-40B4-BE49-F238E27FC236}">
                    <a16:creationId xmlns:a16="http://schemas.microsoft.com/office/drawing/2014/main" id="{6FE39082-93B3-7873-965B-585C29B0781C}"/>
                  </a:ext>
                </a:extLst>
              </p:cNvPr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5622;p47">
                <a:extLst>
                  <a:ext uri="{FF2B5EF4-FFF2-40B4-BE49-F238E27FC236}">
                    <a16:creationId xmlns:a16="http://schemas.microsoft.com/office/drawing/2014/main" id="{18ADED2E-0864-A757-5C3B-70B5C2AA3E1E}"/>
                  </a:ext>
                </a:extLst>
              </p:cNvPr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5623;p47">
                <a:extLst>
                  <a:ext uri="{FF2B5EF4-FFF2-40B4-BE49-F238E27FC236}">
                    <a16:creationId xmlns:a16="http://schemas.microsoft.com/office/drawing/2014/main" id="{22C5A040-7BAB-E873-7A48-1DCFF735B1D3}"/>
                  </a:ext>
                </a:extLst>
              </p:cNvPr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5624;p47">
              <a:extLst>
                <a:ext uri="{FF2B5EF4-FFF2-40B4-BE49-F238E27FC236}">
                  <a16:creationId xmlns:a16="http://schemas.microsoft.com/office/drawing/2014/main" id="{5E1B98F4-7AF5-41EA-2042-0B237E1C9E6B}"/>
                </a:ext>
              </a:extLst>
            </p:cNvPr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7612" name="Google Shape;5625;p47">
                <a:extLst>
                  <a:ext uri="{FF2B5EF4-FFF2-40B4-BE49-F238E27FC236}">
                    <a16:creationId xmlns:a16="http://schemas.microsoft.com/office/drawing/2014/main" id="{1F0C911A-5916-00A0-9D8F-2E98C47D2162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5626;p47">
                <a:extLst>
                  <a:ext uri="{FF2B5EF4-FFF2-40B4-BE49-F238E27FC236}">
                    <a16:creationId xmlns:a16="http://schemas.microsoft.com/office/drawing/2014/main" id="{05F7D379-8F5F-C06E-47EC-9B8B493B1A40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5627;p47">
                <a:extLst>
                  <a:ext uri="{FF2B5EF4-FFF2-40B4-BE49-F238E27FC236}">
                    <a16:creationId xmlns:a16="http://schemas.microsoft.com/office/drawing/2014/main" id="{9B9AAC18-9496-2508-D807-E7BE5A368C1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5628;p47">
                <a:extLst>
                  <a:ext uri="{FF2B5EF4-FFF2-40B4-BE49-F238E27FC236}">
                    <a16:creationId xmlns:a16="http://schemas.microsoft.com/office/drawing/2014/main" id="{8A75FC68-5D44-147C-712A-C339AD40F7F2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5629;p47">
                <a:extLst>
                  <a:ext uri="{FF2B5EF4-FFF2-40B4-BE49-F238E27FC236}">
                    <a16:creationId xmlns:a16="http://schemas.microsoft.com/office/drawing/2014/main" id="{C7A04C63-691E-E92A-BFB5-D243041FDEB9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5630;p47">
                <a:extLst>
                  <a:ext uri="{FF2B5EF4-FFF2-40B4-BE49-F238E27FC236}">
                    <a16:creationId xmlns:a16="http://schemas.microsoft.com/office/drawing/2014/main" id="{6E423AF9-4DED-E18C-E45B-5794DAF96494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5631;p47">
                <a:extLst>
                  <a:ext uri="{FF2B5EF4-FFF2-40B4-BE49-F238E27FC236}">
                    <a16:creationId xmlns:a16="http://schemas.microsoft.com/office/drawing/2014/main" id="{ED76300A-EBB1-A4A1-ACBC-9297F5BF6E1F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5632;p47">
                <a:extLst>
                  <a:ext uri="{FF2B5EF4-FFF2-40B4-BE49-F238E27FC236}">
                    <a16:creationId xmlns:a16="http://schemas.microsoft.com/office/drawing/2014/main" id="{3A7E2C4A-5AA5-04C7-E10A-DD984A38351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5633;p47">
                <a:extLst>
                  <a:ext uri="{FF2B5EF4-FFF2-40B4-BE49-F238E27FC236}">
                    <a16:creationId xmlns:a16="http://schemas.microsoft.com/office/drawing/2014/main" id="{D4B6F6EA-3FE0-5AEF-0FD0-F75BB2FFCE2C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5634;p47">
              <a:extLst>
                <a:ext uri="{FF2B5EF4-FFF2-40B4-BE49-F238E27FC236}">
                  <a16:creationId xmlns:a16="http://schemas.microsoft.com/office/drawing/2014/main" id="{1FF2B5CC-4C6D-3113-D984-E8B92BEC20F6}"/>
                </a:ext>
              </a:extLst>
            </p:cNvPr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10" name="Google Shape;5635;p47">
                <a:extLst>
                  <a:ext uri="{FF2B5EF4-FFF2-40B4-BE49-F238E27FC236}">
                    <a16:creationId xmlns:a16="http://schemas.microsoft.com/office/drawing/2014/main" id="{7B8B335C-6058-B286-2CE1-CFE0588002E2}"/>
                  </a:ext>
                </a:extLst>
              </p:cNvPr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636;p47">
                <a:extLst>
                  <a:ext uri="{FF2B5EF4-FFF2-40B4-BE49-F238E27FC236}">
                    <a16:creationId xmlns:a16="http://schemas.microsoft.com/office/drawing/2014/main" id="{27C82694-BA98-E96A-C44C-3F6DE122D364}"/>
                  </a:ext>
                </a:extLst>
              </p:cNvPr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5637;p47">
                <a:extLst>
                  <a:ext uri="{FF2B5EF4-FFF2-40B4-BE49-F238E27FC236}">
                    <a16:creationId xmlns:a16="http://schemas.microsoft.com/office/drawing/2014/main" id="{65B56323-1B92-FD4E-895D-325308769102}"/>
                  </a:ext>
                </a:extLst>
              </p:cNvPr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7581" name="Google Shape;5638;p47">
                  <a:extLst>
                    <a:ext uri="{FF2B5EF4-FFF2-40B4-BE49-F238E27FC236}">
                      <a16:creationId xmlns:a16="http://schemas.microsoft.com/office/drawing/2014/main" id="{C9AD26E9-F872-D45F-8725-1FB986073CDE}"/>
                    </a:ext>
                  </a:extLst>
                </p:cNvPr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2" name="Google Shape;5639;p47">
                  <a:extLst>
                    <a:ext uri="{FF2B5EF4-FFF2-40B4-BE49-F238E27FC236}">
                      <a16:creationId xmlns:a16="http://schemas.microsoft.com/office/drawing/2014/main" id="{0F02EB0B-1C15-619D-017F-CBEFA98C6102}"/>
                    </a:ext>
                  </a:extLst>
                </p:cNvPr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83" name="Google Shape;5640;p47">
                  <a:extLst>
                    <a:ext uri="{FF2B5EF4-FFF2-40B4-BE49-F238E27FC236}">
                      <a16:creationId xmlns:a16="http://schemas.microsoft.com/office/drawing/2014/main" id="{7F2F62AB-7275-CF69-87A4-67C4D1833044}"/>
                    </a:ext>
                  </a:extLst>
                </p:cNvPr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7585" name="Google Shape;5641;p47">
                    <a:extLst>
                      <a:ext uri="{FF2B5EF4-FFF2-40B4-BE49-F238E27FC236}">
                        <a16:creationId xmlns:a16="http://schemas.microsoft.com/office/drawing/2014/main" id="{2A8B1899-03E3-0322-AD8F-E30AC44033A3}"/>
                      </a:ext>
                    </a:extLst>
                  </p:cNvPr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6" name="Google Shape;5642;p47">
                    <a:extLst>
                      <a:ext uri="{FF2B5EF4-FFF2-40B4-BE49-F238E27FC236}">
                        <a16:creationId xmlns:a16="http://schemas.microsoft.com/office/drawing/2014/main" id="{8C303D52-C844-A7E8-3EAA-616B301DDA48}"/>
                      </a:ext>
                    </a:extLst>
                  </p:cNvPr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7" name="Google Shape;5643;p47">
                    <a:extLst>
                      <a:ext uri="{FF2B5EF4-FFF2-40B4-BE49-F238E27FC236}">
                        <a16:creationId xmlns:a16="http://schemas.microsoft.com/office/drawing/2014/main" id="{28452693-540D-F87E-D333-1CBB659FB05E}"/>
                      </a:ext>
                    </a:extLst>
                  </p:cNvPr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8" name="Google Shape;5644;p47">
                    <a:extLst>
                      <a:ext uri="{FF2B5EF4-FFF2-40B4-BE49-F238E27FC236}">
                        <a16:creationId xmlns:a16="http://schemas.microsoft.com/office/drawing/2014/main" id="{6CB75559-29D4-4A29-DD6A-7A2072407818}"/>
                      </a:ext>
                    </a:extLst>
                  </p:cNvPr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9" name="Google Shape;5645;p47">
                    <a:extLst>
                      <a:ext uri="{FF2B5EF4-FFF2-40B4-BE49-F238E27FC236}">
                        <a16:creationId xmlns:a16="http://schemas.microsoft.com/office/drawing/2014/main" id="{943F8000-6B79-560A-8869-CCA4B49389ED}"/>
                      </a:ext>
                    </a:extLst>
                  </p:cNvPr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0" name="Google Shape;5646;p47">
                    <a:extLst>
                      <a:ext uri="{FF2B5EF4-FFF2-40B4-BE49-F238E27FC236}">
                        <a16:creationId xmlns:a16="http://schemas.microsoft.com/office/drawing/2014/main" id="{1534E3DF-8C85-CF08-1757-242777BF591A}"/>
                      </a:ext>
                    </a:extLst>
                  </p:cNvPr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1" name="Google Shape;5647;p47">
                    <a:extLst>
                      <a:ext uri="{FF2B5EF4-FFF2-40B4-BE49-F238E27FC236}">
                        <a16:creationId xmlns:a16="http://schemas.microsoft.com/office/drawing/2014/main" id="{7A5234E5-17CF-4DAB-2445-2A8F0241F055}"/>
                      </a:ext>
                    </a:extLst>
                  </p:cNvPr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2" name="Google Shape;5648;p47">
                    <a:extLst>
                      <a:ext uri="{FF2B5EF4-FFF2-40B4-BE49-F238E27FC236}">
                        <a16:creationId xmlns:a16="http://schemas.microsoft.com/office/drawing/2014/main" id="{319305F4-DFC9-AB8F-06E9-CFBA951E57C7}"/>
                      </a:ext>
                    </a:extLst>
                  </p:cNvPr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3" name="Google Shape;5649;p47">
                    <a:extLst>
                      <a:ext uri="{FF2B5EF4-FFF2-40B4-BE49-F238E27FC236}">
                        <a16:creationId xmlns:a16="http://schemas.microsoft.com/office/drawing/2014/main" id="{C2296C30-00BF-BB17-D9B7-508C80872443}"/>
                      </a:ext>
                    </a:extLst>
                  </p:cNvPr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4" name="Google Shape;5650;p47">
                    <a:extLst>
                      <a:ext uri="{FF2B5EF4-FFF2-40B4-BE49-F238E27FC236}">
                        <a16:creationId xmlns:a16="http://schemas.microsoft.com/office/drawing/2014/main" id="{3339566C-157C-2314-7864-94CBCFE4B6A6}"/>
                      </a:ext>
                    </a:extLst>
                  </p:cNvPr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5" name="Google Shape;5651;p47">
                    <a:extLst>
                      <a:ext uri="{FF2B5EF4-FFF2-40B4-BE49-F238E27FC236}">
                        <a16:creationId xmlns:a16="http://schemas.microsoft.com/office/drawing/2014/main" id="{1A087FD0-9D74-2655-0A55-E29AF350177E}"/>
                      </a:ext>
                    </a:extLst>
                  </p:cNvPr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6" name="Google Shape;5652;p47">
                    <a:extLst>
                      <a:ext uri="{FF2B5EF4-FFF2-40B4-BE49-F238E27FC236}">
                        <a16:creationId xmlns:a16="http://schemas.microsoft.com/office/drawing/2014/main" id="{805A78D5-0972-E6ED-DF65-FE4DE773D7E6}"/>
                      </a:ext>
                    </a:extLst>
                  </p:cNvPr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7" name="Google Shape;5653;p47">
                    <a:extLst>
                      <a:ext uri="{FF2B5EF4-FFF2-40B4-BE49-F238E27FC236}">
                        <a16:creationId xmlns:a16="http://schemas.microsoft.com/office/drawing/2014/main" id="{23D77D3B-8EEF-7823-4FEB-9EE5B197C6C8}"/>
                      </a:ext>
                    </a:extLst>
                  </p:cNvPr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8" name="Google Shape;5654;p47">
                    <a:extLst>
                      <a:ext uri="{FF2B5EF4-FFF2-40B4-BE49-F238E27FC236}">
                        <a16:creationId xmlns:a16="http://schemas.microsoft.com/office/drawing/2014/main" id="{8BE11A2A-65AD-2D5F-13EE-DB8CE00FCFD5}"/>
                      </a:ext>
                    </a:extLst>
                  </p:cNvPr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9" name="Google Shape;5655;p47">
                    <a:extLst>
                      <a:ext uri="{FF2B5EF4-FFF2-40B4-BE49-F238E27FC236}">
                        <a16:creationId xmlns:a16="http://schemas.microsoft.com/office/drawing/2014/main" id="{1EE39FAA-9D0D-189D-9210-565982685FE5}"/>
                      </a:ext>
                    </a:extLst>
                  </p:cNvPr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0" name="Google Shape;5656;p47">
                    <a:extLst>
                      <a:ext uri="{FF2B5EF4-FFF2-40B4-BE49-F238E27FC236}">
                        <a16:creationId xmlns:a16="http://schemas.microsoft.com/office/drawing/2014/main" id="{D5AA9583-FCA5-8394-A800-958AE8C928F6}"/>
                      </a:ext>
                    </a:extLst>
                  </p:cNvPr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1" name="Google Shape;5657;p47">
                    <a:extLst>
                      <a:ext uri="{FF2B5EF4-FFF2-40B4-BE49-F238E27FC236}">
                        <a16:creationId xmlns:a16="http://schemas.microsoft.com/office/drawing/2014/main" id="{8BB6616C-042D-9600-7C95-B01BBFAD22BD}"/>
                      </a:ext>
                    </a:extLst>
                  </p:cNvPr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2" name="Google Shape;5658;p47">
                    <a:extLst>
                      <a:ext uri="{FF2B5EF4-FFF2-40B4-BE49-F238E27FC236}">
                        <a16:creationId xmlns:a16="http://schemas.microsoft.com/office/drawing/2014/main" id="{6C3C36E6-11C3-A3C2-8B21-CD4C80AB4407}"/>
                      </a:ext>
                    </a:extLst>
                  </p:cNvPr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3" name="Google Shape;5659;p47">
                    <a:extLst>
                      <a:ext uri="{FF2B5EF4-FFF2-40B4-BE49-F238E27FC236}">
                        <a16:creationId xmlns:a16="http://schemas.microsoft.com/office/drawing/2014/main" id="{59236AEB-A9BE-0D8E-2B6D-2E145247C9F4}"/>
                      </a:ext>
                    </a:extLst>
                  </p:cNvPr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4" name="Google Shape;5660;p47">
                    <a:extLst>
                      <a:ext uri="{FF2B5EF4-FFF2-40B4-BE49-F238E27FC236}">
                        <a16:creationId xmlns:a16="http://schemas.microsoft.com/office/drawing/2014/main" id="{E3DB68CA-C7DE-FF18-4DAE-2EB6F15D7048}"/>
                      </a:ext>
                    </a:extLst>
                  </p:cNvPr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5" name="Google Shape;5661;p47">
                    <a:extLst>
                      <a:ext uri="{FF2B5EF4-FFF2-40B4-BE49-F238E27FC236}">
                        <a16:creationId xmlns:a16="http://schemas.microsoft.com/office/drawing/2014/main" id="{3CA516E6-C348-F0F3-4648-EF19CFBF5662}"/>
                      </a:ext>
                    </a:extLst>
                  </p:cNvPr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6" name="Google Shape;5662;p47">
                    <a:extLst>
                      <a:ext uri="{FF2B5EF4-FFF2-40B4-BE49-F238E27FC236}">
                        <a16:creationId xmlns:a16="http://schemas.microsoft.com/office/drawing/2014/main" id="{F6845D76-32B9-083A-8D6A-BFFBD1F184CB}"/>
                      </a:ext>
                    </a:extLst>
                  </p:cNvPr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7" name="Google Shape;5663;p47">
                    <a:extLst>
                      <a:ext uri="{FF2B5EF4-FFF2-40B4-BE49-F238E27FC236}">
                        <a16:creationId xmlns:a16="http://schemas.microsoft.com/office/drawing/2014/main" id="{0F92B2CC-E60B-55FA-EA7B-1D742CC32B11}"/>
                      </a:ext>
                    </a:extLst>
                  </p:cNvPr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8" name="Google Shape;5664;p47">
                    <a:extLst>
                      <a:ext uri="{FF2B5EF4-FFF2-40B4-BE49-F238E27FC236}">
                        <a16:creationId xmlns:a16="http://schemas.microsoft.com/office/drawing/2014/main" id="{22AEBB55-3E8C-2123-9223-E2161E276849}"/>
                      </a:ext>
                    </a:extLst>
                  </p:cNvPr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9" name="Google Shape;5665;p47">
                    <a:extLst>
                      <a:ext uri="{FF2B5EF4-FFF2-40B4-BE49-F238E27FC236}">
                        <a16:creationId xmlns:a16="http://schemas.microsoft.com/office/drawing/2014/main" id="{4E215FCD-7E1C-8290-0CDA-007F7BB6B7DE}"/>
                      </a:ext>
                    </a:extLst>
                  </p:cNvPr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0" name="Google Shape;5666;p47">
                    <a:extLst>
                      <a:ext uri="{FF2B5EF4-FFF2-40B4-BE49-F238E27FC236}">
                        <a16:creationId xmlns:a16="http://schemas.microsoft.com/office/drawing/2014/main" id="{26E43890-55A8-8834-08E8-A865381B500A}"/>
                      </a:ext>
                    </a:extLst>
                  </p:cNvPr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1" name="Google Shape;5667;p47">
                    <a:extLst>
                      <a:ext uri="{FF2B5EF4-FFF2-40B4-BE49-F238E27FC236}">
                        <a16:creationId xmlns:a16="http://schemas.microsoft.com/office/drawing/2014/main" id="{BDBCDAEE-4F9E-B7B0-17BA-03FED7BDD666}"/>
                      </a:ext>
                    </a:extLst>
                  </p:cNvPr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84" name="Google Shape;5668;p47">
                  <a:extLst>
                    <a:ext uri="{FF2B5EF4-FFF2-40B4-BE49-F238E27FC236}">
                      <a16:creationId xmlns:a16="http://schemas.microsoft.com/office/drawing/2014/main" id="{CBD23B99-0D1A-7AE2-F4D4-601DC42F6F7B}"/>
                    </a:ext>
                  </a:extLst>
                </p:cNvPr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" name="Google Shape;5669;p47">
                <a:extLst>
                  <a:ext uri="{FF2B5EF4-FFF2-40B4-BE49-F238E27FC236}">
                    <a16:creationId xmlns:a16="http://schemas.microsoft.com/office/drawing/2014/main" id="{23F639A7-682A-80FC-E99D-4641CF18A4ED}"/>
                  </a:ext>
                </a:extLst>
              </p:cNvPr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670;p47">
                <a:extLst>
                  <a:ext uri="{FF2B5EF4-FFF2-40B4-BE49-F238E27FC236}">
                    <a16:creationId xmlns:a16="http://schemas.microsoft.com/office/drawing/2014/main" id="{6488E668-CDA5-5DEC-7BC0-8D7A5BC899BA}"/>
                  </a:ext>
                </a:extLst>
              </p:cNvPr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671;p47">
                <a:extLst>
                  <a:ext uri="{FF2B5EF4-FFF2-40B4-BE49-F238E27FC236}">
                    <a16:creationId xmlns:a16="http://schemas.microsoft.com/office/drawing/2014/main" id="{B1308638-9765-448C-BA31-3E8E8867BD19}"/>
                  </a:ext>
                </a:extLst>
              </p:cNvPr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5672;p47">
                <a:extLst>
                  <a:ext uri="{FF2B5EF4-FFF2-40B4-BE49-F238E27FC236}">
                    <a16:creationId xmlns:a16="http://schemas.microsoft.com/office/drawing/2014/main" id="{AB08E855-F167-592D-1E45-66DF7EA5ECD8}"/>
                  </a:ext>
                </a:extLst>
              </p:cNvPr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17" name="Google Shape;5673;p47">
                  <a:extLst>
                    <a:ext uri="{FF2B5EF4-FFF2-40B4-BE49-F238E27FC236}">
                      <a16:creationId xmlns:a16="http://schemas.microsoft.com/office/drawing/2014/main" id="{8605F463-41C3-85C9-FB49-9BCDB09F2B0D}"/>
                    </a:ext>
                  </a:extLst>
                </p:cNvPr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5674;p47">
                  <a:extLst>
                    <a:ext uri="{FF2B5EF4-FFF2-40B4-BE49-F238E27FC236}">
                      <a16:creationId xmlns:a16="http://schemas.microsoft.com/office/drawing/2014/main" id="{3657D0DB-01E3-FB8C-4DAB-146FD692034B}"/>
                    </a:ext>
                  </a:extLst>
                </p:cNvPr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5675;p47">
                  <a:extLst>
                    <a:ext uri="{FF2B5EF4-FFF2-40B4-BE49-F238E27FC236}">
                      <a16:creationId xmlns:a16="http://schemas.microsoft.com/office/drawing/2014/main" id="{87C6674E-C9B9-11DA-C17F-ED187764D7BF}"/>
                    </a:ext>
                  </a:extLst>
                </p:cNvPr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5676;p47">
                  <a:extLst>
                    <a:ext uri="{FF2B5EF4-FFF2-40B4-BE49-F238E27FC236}">
                      <a16:creationId xmlns:a16="http://schemas.microsoft.com/office/drawing/2014/main" id="{0AABA99A-22E6-1990-882A-229CAFC9B486}"/>
                    </a:ext>
                  </a:extLst>
                </p:cNvPr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5677;p47">
                  <a:extLst>
                    <a:ext uri="{FF2B5EF4-FFF2-40B4-BE49-F238E27FC236}">
                      <a16:creationId xmlns:a16="http://schemas.microsoft.com/office/drawing/2014/main" id="{9BC0A29F-4F62-56D3-F047-EB4556035D29}"/>
                    </a:ext>
                  </a:extLst>
                </p:cNvPr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678;p47">
                  <a:extLst>
                    <a:ext uri="{FF2B5EF4-FFF2-40B4-BE49-F238E27FC236}">
                      <a16:creationId xmlns:a16="http://schemas.microsoft.com/office/drawing/2014/main" id="{4CF5FDF8-1E6E-3B83-CDDF-EA074C59D17F}"/>
                    </a:ext>
                  </a:extLst>
                </p:cNvPr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679;p47">
                  <a:extLst>
                    <a:ext uri="{FF2B5EF4-FFF2-40B4-BE49-F238E27FC236}">
                      <a16:creationId xmlns:a16="http://schemas.microsoft.com/office/drawing/2014/main" id="{C2C87DDD-408A-C478-0E99-31E7A0CC8F63}"/>
                    </a:ext>
                  </a:extLst>
                </p:cNvPr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5680;p47">
                  <a:extLst>
                    <a:ext uri="{FF2B5EF4-FFF2-40B4-BE49-F238E27FC236}">
                      <a16:creationId xmlns:a16="http://schemas.microsoft.com/office/drawing/2014/main" id="{2DA16E58-03C0-49F3-D225-D1F39A3B1C2F}"/>
                    </a:ext>
                  </a:extLst>
                </p:cNvPr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681;p47">
                  <a:extLst>
                    <a:ext uri="{FF2B5EF4-FFF2-40B4-BE49-F238E27FC236}">
                      <a16:creationId xmlns:a16="http://schemas.microsoft.com/office/drawing/2014/main" id="{58F95080-5769-9BA2-0500-E706CE89112A}"/>
                    </a:ext>
                  </a:extLst>
                </p:cNvPr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5682;p47">
                  <a:extLst>
                    <a:ext uri="{FF2B5EF4-FFF2-40B4-BE49-F238E27FC236}">
                      <a16:creationId xmlns:a16="http://schemas.microsoft.com/office/drawing/2014/main" id="{492F0D47-970B-833D-405D-32CC01FD8B1A}"/>
                    </a:ext>
                  </a:extLst>
                </p:cNvPr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683;p47">
                  <a:extLst>
                    <a:ext uri="{FF2B5EF4-FFF2-40B4-BE49-F238E27FC236}">
                      <a16:creationId xmlns:a16="http://schemas.microsoft.com/office/drawing/2014/main" id="{F32904F0-932E-BB91-D493-280B915B02B0}"/>
                    </a:ext>
                  </a:extLst>
                </p:cNvPr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5684;p47">
                  <a:extLst>
                    <a:ext uri="{FF2B5EF4-FFF2-40B4-BE49-F238E27FC236}">
                      <a16:creationId xmlns:a16="http://schemas.microsoft.com/office/drawing/2014/main" id="{B2DD8329-F773-A38F-FF27-57B5DCB3B873}"/>
                    </a:ext>
                  </a:extLst>
                </p:cNvPr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685;p47">
                  <a:extLst>
                    <a:ext uri="{FF2B5EF4-FFF2-40B4-BE49-F238E27FC236}">
                      <a16:creationId xmlns:a16="http://schemas.microsoft.com/office/drawing/2014/main" id="{214DD019-155A-BC2E-421D-FD0FB00A6A7A}"/>
                    </a:ext>
                  </a:extLst>
                </p:cNvPr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686;p47">
                  <a:extLst>
                    <a:ext uri="{FF2B5EF4-FFF2-40B4-BE49-F238E27FC236}">
                      <a16:creationId xmlns:a16="http://schemas.microsoft.com/office/drawing/2014/main" id="{8C8025D2-F001-8BA0-9314-D78BD40D4869}"/>
                    </a:ext>
                  </a:extLst>
                </p:cNvPr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687;p47">
                  <a:extLst>
                    <a:ext uri="{FF2B5EF4-FFF2-40B4-BE49-F238E27FC236}">
                      <a16:creationId xmlns:a16="http://schemas.microsoft.com/office/drawing/2014/main" id="{C855A8BF-83DA-AC8F-A76B-7CE30E64AE2C}"/>
                    </a:ext>
                  </a:extLst>
                </p:cNvPr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688;p47">
                  <a:extLst>
                    <a:ext uri="{FF2B5EF4-FFF2-40B4-BE49-F238E27FC236}">
                      <a16:creationId xmlns:a16="http://schemas.microsoft.com/office/drawing/2014/main" id="{8707979E-FCCD-D1E2-25F4-849ED77E5551}"/>
                    </a:ext>
                  </a:extLst>
                </p:cNvPr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689;p47">
                  <a:extLst>
                    <a:ext uri="{FF2B5EF4-FFF2-40B4-BE49-F238E27FC236}">
                      <a16:creationId xmlns:a16="http://schemas.microsoft.com/office/drawing/2014/main" id="{0B96BA54-4112-0600-F456-3DC2F73FD335}"/>
                    </a:ext>
                  </a:extLst>
                </p:cNvPr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690;p47">
                  <a:extLst>
                    <a:ext uri="{FF2B5EF4-FFF2-40B4-BE49-F238E27FC236}">
                      <a16:creationId xmlns:a16="http://schemas.microsoft.com/office/drawing/2014/main" id="{803FA5B8-8FD4-E623-E4EB-ED76DEC85F4F}"/>
                    </a:ext>
                  </a:extLst>
                </p:cNvPr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691;p47">
                  <a:extLst>
                    <a:ext uri="{FF2B5EF4-FFF2-40B4-BE49-F238E27FC236}">
                      <a16:creationId xmlns:a16="http://schemas.microsoft.com/office/drawing/2014/main" id="{E6B4382E-5A62-7981-E7DA-3110BDBAD13F}"/>
                    </a:ext>
                  </a:extLst>
                </p:cNvPr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692;p47">
                  <a:extLst>
                    <a:ext uri="{FF2B5EF4-FFF2-40B4-BE49-F238E27FC236}">
                      <a16:creationId xmlns:a16="http://schemas.microsoft.com/office/drawing/2014/main" id="{818DBFBB-B948-7261-63FA-3B6C6A3E0A95}"/>
                    </a:ext>
                  </a:extLst>
                </p:cNvPr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693;p47">
                  <a:extLst>
                    <a:ext uri="{FF2B5EF4-FFF2-40B4-BE49-F238E27FC236}">
                      <a16:creationId xmlns:a16="http://schemas.microsoft.com/office/drawing/2014/main" id="{090CA39F-5C30-698A-3E9A-4620690CBDB8}"/>
                    </a:ext>
                  </a:extLst>
                </p:cNvPr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" name="Google Shape;5694;p47">
                  <a:extLst>
                    <a:ext uri="{FF2B5EF4-FFF2-40B4-BE49-F238E27FC236}">
                      <a16:creationId xmlns:a16="http://schemas.microsoft.com/office/drawing/2014/main" id="{D3D1548F-F0EE-C2AA-0AE0-B857C19BCF58}"/>
                    </a:ext>
                  </a:extLst>
                </p:cNvPr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39" name="Google Shape;5695;p47">
                    <a:extLst>
                      <a:ext uri="{FF2B5EF4-FFF2-40B4-BE49-F238E27FC236}">
                        <a16:creationId xmlns:a16="http://schemas.microsoft.com/office/drawing/2014/main" id="{E2611061-C130-32C2-C2DE-110BFE669A6D}"/>
                      </a:ext>
                    </a:extLst>
                  </p:cNvPr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7411" name="Google Shape;5696;p47">
                      <a:extLst>
                        <a:ext uri="{FF2B5EF4-FFF2-40B4-BE49-F238E27FC236}">
                          <a16:creationId xmlns:a16="http://schemas.microsoft.com/office/drawing/2014/main" id="{1FC1C81E-FBB7-B78C-D1FC-679C0F7B6B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72" name="Google Shape;5697;p47">
                        <a:extLst>
                          <a:ext uri="{FF2B5EF4-FFF2-40B4-BE49-F238E27FC236}">
                            <a16:creationId xmlns:a16="http://schemas.microsoft.com/office/drawing/2014/main" id="{B78A8494-E19F-2ADE-8FC9-E60E30AE2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3" name="Google Shape;5698;p47">
                        <a:extLst>
                          <a:ext uri="{FF2B5EF4-FFF2-40B4-BE49-F238E27FC236}">
                            <a16:creationId xmlns:a16="http://schemas.microsoft.com/office/drawing/2014/main" id="{18B72D0C-3EFA-F621-784C-9E928820F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4" name="Google Shape;5699;p47">
                        <a:extLst>
                          <a:ext uri="{FF2B5EF4-FFF2-40B4-BE49-F238E27FC236}">
                            <a16:creationId xmlns:a16="http://schemas.microsoft.com/office/drawing/2014/main" id="{798ECFBD-31A3-06F0-B2F8-1506FF4830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5" name="Google Shape;5700;p47">
                        <a:extLst>
                          <a:ext uri="{FF2B5EF4-FFF2-40B4-BE49-F238E27FC236}">
                            <a16:creationId xmlns:a16="http://schemas.microsoft.com/office/drawing/2014/main" id="{AFB6C1E0-7EA6-3579-4E97-F88156F6C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6" name="Google Shape;5701;p47">
                        <a:extLst>
                          <a:ext uri="{FF2B5EF4-FFF2-40B4-BE49-F238E27FC236}">
                            <a16:creationId xmlns:a16="http://schemas.microsoft.com/office/drawing/2014/main" id="{043D74DA-110E-9957-A38B-43DD9A99A7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7" name="Google Shape;5702;p47">
                        <a:extLst>
                          <a:ext uri="{FF2B5EF4-FFF2-40B4-BE49-F238E27FC236}">
                            <a16:creationId xmlns:a16="http://schemas.microsoft.com/office/drawing/2014/main" id="{6C24E634-112A-A83F-C36D-472EE4A19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8" name="Google Shape;5703;p47">
                        <a:extLst>
                          <a:ext uri="{FF2B5EF4-FFF2-40B4-BE49-F238E27FC236}">
                            <a16:creationId xmlns:a16="http://schemas.microsoft.com/office/drawing/2014/main" id="{07126C9B-023F-901D-73A2-C0672B093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9" name="Google Shape;5704;p47">
                        <a:extLst>
                          <a:ext uri="{FF2B5EF4-FFF2-40B4-BE49-F238E27FC236}">
                            <a16:creationId xmlns:a16="http://schemas.microsoft.com/office/drawing/2014/main" id="{3C3CCBC6-4B5F-9871-2164-CFB7BA7614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80" name="Google Shape;5705;p47">
                        <a:extLst>
                          <a:ext uri="{FF2B5EF4-FFF2-40B4-BE49-F238E27FC236}">
                            <a16:creationId xmlns:a16="http://schemas.microsoft.com/office/drawing/2014/main" id="{E88A8A37-BD2E-D2A4-E7DB-701E390906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2" name="Google Shape;5706;p47">
                      <a:extLst>
                        <a:ext uri="{FF2B5EF4-FFF2-40B4-BE49-F238E27FC236}">
                          <a16:creationId xmlns:a16="http://schemas.microsoft.com/office/drawing/2014/main" id="{FAF15732-AABC-135F-2CF6-87E871EF0F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63" name="Google Shape;5707;p47">
                        <a:extLst>
                          <a:ext uri="{FF2B5EF4-FFF2-40B4-BE49-F238E27FC236}">
                            <a16:creationId xmlns:a16="http://schemas.microsoft.com/office/drawing/2014/main" id="{19CDB471-F035-F7C9-E822-DC00E29BED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4" name="Google Shape;5708;p47">
                        <a:extLst>
                          <a:ext uri="{FF2B5EF4-FFF2-40B4-BE49-F238E27FC236}">
                            <a16:creationId xmlns:a16="http://schemas.microsoft.com/office/drawing/2014/main" id="{BF3EA7DD-EE90-4DA7-4176-4CD0B4C1D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5" name="Google Shape;5709;p47">
                        <a:extLst>
                          <a:ext uri="{FF2B5EF4-FFF2-40B4-BE49-F238E27FC236}">
                            <a16:creationId xmlns:a16="http://schemas.microsoft.com/office/drawing/2014/main" id="{7C34ECBD-79E4-0977-4493-C7A2D2874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6" name="Google Shape;5710;p47">
                        <a:extLst>
                          <a:ext uri="{FF2B5EF4-FFF2-40B4-BE49-F238E27FC236}">
                            <a16:creationId xmlns:a16="http://schemas.microsoft.com/office/drawing/2014/main" id="{1C3CA65D-21F8-22B9-72A9-982EF049B4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7" name="Google Shape;5711;p47">
                        <a:extLst>
                          <a:ext uri="{FF2B5EF4-FFF2-40B4-BE49-F238E27FC236}">
                            <a16:creationId xmlns:a16="http://schemas.microsoft.com/office/drawing/2014/main" id="{C680CC3E-03C1-DB05-9712-6F57E9ABC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8" name="Google Shape;5712;p47">
                        <a:extLst>
                          <a:ext uri="{FF2B5EF4-FFF2-40B4-BE49-F238E27FC236}">
                            <a16:creationId xmlns:a16="http://schemas.microsoft.com/office/drawing/2014/main" id="{19506DB1-4800-CDC7-BE1A-77783F902C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9" name="Google Shape;5713;p47">
                        <a:extLst>
                          <a:ext uri="{FF2B5EF4-FFF2-40B4-BE49-F238E27FC236}">
                            <a16:creationId xmlns:a16="http://schemas.microsoft.com/office/drawing/2014/main" id="{9D0E2CC6-16E2-3303-36A9-C45301B63A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0" name="Google Shape;5714;p47">
                        <a:extLst>
                          <a:ext uri="{FF2B5EF4-FFF2-40B4-BE49-F238E27FC236}">
                            <a16:creationId xmlns:a16="http://schemas.microsoft.com/office/drawing/2014/main" id="{A4FCBA95-4257-AE03-899C-5262AE9A11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1" name="Google Shape;5715;p47">
                        <a:extLst>
                          <a:ext uri="{FF2B5EF4-FFF2-40B4-BE49-F238E27FC236}">
                            <a16:creationId xmlns:a16="http://schemas.microsoft.com/office/drawing/2014/main" id="{9EF4099D-D2C7-379D-8A40-368CFD8E2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3" name="Google Shape;5716;p47">
                      <a:extLst>
                        <a:ext uri="{FF2B5EF4-FFF2-40B4-BE49-F238E27FC236}">
                          <a16:creationId xmlns:a16="http://schemas.microsoft.com/office/drawing/2014/main" id="{97DD1048-80B4-6026-5B18-CE74ADAE52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54" name="Google Shape;5717;p47">
                        <a:extLst>
                          <a:ext uri="{FF2B5EF4-FFF2-40B4-BE49-F238E27FC236}">
                            <a16:creationId xmlns:a16="http://schemas.microsoft.com/office/drawing/2014/main" id="{605AA293-E771-0446-BBA2-54BCE6E94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5" name="Google Shape;5718;p47">
                        <a:extLst>
                          <a:ext uri="{FF2B5EF4-FFF2-40B4-BE49-F238E27FC236}">
                            <a16:creationId xmlns:a16="http://schemas.microsoft.com/office/drawing/2014/main" id="{C354C498-A794-A9AF-442A-2D409EDF5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6" name="Google Shape;5719;p47">
                        <a:extLst>
                          <a:ext uri="{FF2B5EF4-FFF2-40B4-BE49-F238E27FC236}">
                            <a16:creationId xmlns:a16="http://schemas.microsoft.com/office/drawing/2014/main" id="{DE82358F-CBF9-3658-5598-9AC3C706A2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7" name="Google Shape;5720;p47">
                        <a:extLst>
                          <a:ext uri="{FF2B5EF4-FFF2-40B4-BE49-F238E27FC236}">
                            <a16:creationId xmlns:a16="http://schemas.microsoft.com/office/drawing/2014/main" id="{D0DDFC3A-B262-28FE-5279-2C4EEA353E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8" name="Google Shape;5721;p47">
                        <a:extLst>
                          <a:ext uri="{FF2B5EF4-FFF2-40B4-BE49-F238E27FC236}">
                            <a16:creationId xmlns:a16="http://schemas.microsoft.com/office/drawing/2014/main" id="{02FD8CBE-E223-084E-7662-7C52582C0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9" name="Google Shape;5722;p47">
                        <a:extLst>
                          <a:ext uri="{FF2B5EF4-FFF2-40B4-BE49-F238E27FC236}">
                            <a16:creationId xmlns:a16="http://schemas.microsoft.com/office/drawing/2014/main" id="{831DFE33-E840-6F02-281C-20358F3DF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0" name="Google Shape;5723;p47">
                        <a:extLst>
                          <a:ext uri="{FF2B5EF4-FFF2-40B4-BE49-F238E27FC236}">
                            <a16:creationId xmlns:a16="http://schemas.microsoft.com/office/drawing/2014/main" id="{BA63DF24-D47D-C486-1AB6-BB6C772F3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1" name="Google Shape;5724;p47">
                        <a:extLst>
                          <a:ext uri="{FF2B5EF4-FFF2-40B4-BE49-F238E27FC236}">
                            <a16:creationId xmlns:a16="http://schemas.microsoft.com/office/drawing/2014/main" id="{4866E6EA-F843-13F1-876D-0D890F27EB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2" name="Google Shape;5725;p47">
                        <a:extLst>
                          <a:ext uri="{FF2B5EF4-FFF2-40B4-BE49-F238E27FC236}">
                            <a16:creationId xmlns:a16="http://schemas.microsoft.com/office/drawing/2014/main" id="{8B2F3B2E-A3C9-1EE0-A85F-F04BD1159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4" name="Google Shape;5726;p47">
                      <a:extLst>
                        <a:ext uri="{FF2B5EF4-FFF2-40B4-BE49-F238E27FC236}">
                          <a16:creationId xmlns:a16="http://schemas.microsoft.com/office/drawing/2014/main" id="{9C12D883-46DA-548F-B101-663F46A0E3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45" name="Google Shape;5727;p47">
                        <a:extLst>
                          <a:ext uri="{FF2B5EF4-FFF2-40B4-BE49-F238E27FC236}">
                            <a16:creationId xmlns:a16="http://schemas.microsoft.com/office/drawing/2014/main" id="{1CB21E93-4BED-CE65-4577-193A20BB0B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6" name="Google Shape;5728;p47">
                        <a:extLst>
                          <a:ext uri="{FF2B5EF4-FFF2-40B4-BE49-F238E27FC236}">
                            <a16:creationId xmlns:a16="http://schemas.microsoft.com/office/drawing/2014/main" id="{43CBB653-973C-06D1-BA53-8EDE81253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7" name="Google Shape;5729;p47">
                        <a:extLst>
                          <a:ext uri="{FF2B5EF4-FFF2-40B4-BE49-F238E27FC236}">
                            <a16:creationId xmlns:a16="http://schemas.microsoft.com/office/drawing/2014/main" id="{D1D8E91C-6B8C-A3C9-9786-1B679ABA7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8" name="Google Shape;5730;p47">
                        <a:extLst>
                          <a:ext uri="{FF2B5EF4-FFF2-40B4-BE49-F238E27FC236}">
                            <a16:creationId xmlns:a16="http://schemas.microsoft.com/office/drawing/2014/main" id="{6ECFFF39-A914-357B-9EAC-6A2E55844B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9" name="Google Shape;5731;p47">
                        <a:extLst>
                          <a:ext uri="{FF2B5EF4-FFF2-40B4-BE49-F238E27FC236}">
                            <a16:creationId xmlns:a16="http://schemas.microsoft.com/office/drawing/2014/main" id="{B221A44C-957F-2D1A-0108-903DF57243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0" name="Google Shape;5732;p47">
                        <a:extLst>
                          <a:ext uri="{FF2B5EF4-FFF2-40B4-BE49-F238E27FC236}">
                            <a16:creationId xmlns:a16="http://schemas.microsoft.com/office/drawing/2014/main" id="{CEE6D6D7-A6FA-4B1D-F151-7C341DB89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1" name="Google Shape;5733;p47">
                        <a:extLst>
                          <a:ext uri="{FF2B5EF4-FFF2-40B4-BE49-F238E27FC236}">
                            <a16:creationId xmlns:a16="http://schemas.microsoft.com/office/drawing/2014/main" id="{ECBBB72F-BBD1-7BBF-51C3-5004C3002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2" name="Google Shape;5734;p47">
                        <a:extLst>
                          <a:ext uri="{FF2B5EF4-FFF2-40B4-BE49-F238E27FC236}">
                            <a16:creationId xmlns:a16="http://schemas.microsoft.com/office/drawing/2014/main" id="{18CB334C-6AAF-0453-78C1-F5EC25518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3" name="Google Shape;5735;p47">
                        <a:extLst>
                          <a:ext uri="{FF2B5EF4-FFF2-40B4-BE49-F238E27FC236}">
                            <a16:creationId xmlns:a16="http://schemas.microsoft.com/office/drawing/2014/main" id="{ECC9F380-E69A-5743-D079-E063DB177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5" name="Google Shape;5736;p47">
                      <a:extLst>
                        <a:ext uri="{FF2B5EF4-FFF2-40B4-BE49-F238E27FC236}">
                          <a16:creationId xmlns:a16="http://schemas.microsoft.com/office/drawing/2014/main" id="{CFE80057-9CA8-6067-DC7D-99E1245A76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36" name="Google Shape;5737;p47">
                        <a:extLst>
                          <a:ext uri="{FF2B5EF4-FFF2-40B4-BE49-F238E27FC236}">
                            <a16:creationId xmlns:a16="http://schemas.microsoft.com/office/drawing/2014/main" id="{2B2865F9-D2A7-12D8-B1A5-704606411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7" name="Google Shape;5738;p47">
                        <a:extLst>
                          <a:ext uri="{FF2B5EF4-FFF2-40B4-BE49-F238E27FC236}">
                            <a16:creationId xmlns:a16="http://schemas.microsoft.com/office/drawing/2014/main" id="{388DA1AE-D1B9-FE6D-E8ED-64F0ECBECA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8" name="Google Shape;5739;p47">
                        <a:extLst>
                          <a:ext uri="{FF2B5EF4-FFF2-40B4-BE49-F238E27FC236}">
                            <a16:creationId xmlns:a16="http://schemas.microsoft.com/office/drawing/2014/main" id="{990CBE2B-9EA9-74D8-2EB5-A80AA6E95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9" name="Google Shape;5740;p47">
                        <a:extLst>
                          <a:ext uri="{FF2B5EF4-FFF2-40B4-BE49-F238E27FC236}">
                            <a16:creationId xmlns:a16="http://schemas.microsoft.com/office/drawing/2014/main" id="{45879EC4-5ABD-6CBF-F436-2B8D41BFF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0" name="Google Shape;5741;p47">
                        <a:extLst>
                          <a:ext uri="{FF2B5EF4-FFF2-40B4-BE49-F238E27FC236}">
                            <a16:creationId xmlns:a16="http://schemas.microsoft.com/office/drawing/2014/main" id="{8FFC6DDD-4A30-8488-7052-5C33115D88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1" name="Google Shape;5742;p47">
                        <a:extLst>
                          <a:ext uri="{FF2B5EF4-FFF2-40B4-BE49-F238E27FC236}">
                            <a16:creationId xmlns:a16="http://schemas.microsoft.com/office/drawing/2014/main" id="{348CE174-961A-4E60-9C45-493CE9505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2" name="Google Shape;5743;p47">
                        <a:extLst>
                          <a:ext uri="{FF2B5EF4-FFF2-40B4-BE49-F238E27FC236}">
                            <a16:creationId xmlns:a16="http://schemas.microsoft.com/office/drawing/2014/main" id="{152535C7-C26C-F935-A9A1-9D383AE11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3" name="Google Shape;5744;p47">
                        <a:extLst>
                          <a:ext uri="{FF2B5EF4-FFF2-40B4-BE49-F238E27FC236}">
                            <a16:creationId xmlns:a16="http://schemas.microsoft.com/office/drawing/2014/main" id="{1E4B99EC-5164-C472-E80F-824E40489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4" name="Google Shape;5745;p47">
                        <a:extLst>
                          <a:ext uri="{FF2B5EF4-FFF2-40B4-BE49-F238E27FC236}">
                            <a16:creationId xmlns:a16="http://schemas.microsoft.com/office/drawing/2014/main" id="{539F340D-1CC1-2736-BB6D-A0187A52B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6" name="Google Shape;5746;p47">
                      <a:extLst>
                        <a:ext uri="{FF2B5EF4-FFF2-40B4-BE49-F238E27FC236}">
                          <a16:creationId xmlns:a16="http://schemas.microsoft.com/office/drawing/2014/main" id="{5D00497D-68A0-A1E7-8788-5091923AB9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27" name="Google Shape;5747;p47">
                        <a:extLst>
                          <a:ext uri="{FF2B5EF4-FFF2-40B4-BE49-F238E27FC236}">
                            <a16:creationId xmlns:a16="http://schemas.microsoft.com/office/drawing/2014/main" id="{F5348A44-6D65-7754-AB63-C4208F12CC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8" name="Google Shape;5748;p47">
                        <a:extLst>
                          <a:ext uri="{FF2B5EF4-FFF2-40B4-BE49-F238E27FC236}">
                            <a16:creationId xmlns:a16="http://schemas.microsoft.com/office/drawing/2014/main" id="{7992804B-8DAE-B77F-1042-AA51616CA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9" name="Google Shape;5749;p47">
                        <a:extLst>
                          <a:ext uri="{FF2B5EF4-FFF2-40B4-BE49-F238E27FC236}">
                            <a16:creationId xmlns:a16="http://schemas.microsoft.com/office/drawing/2014/main" id="{07168952-F3D4-24B0-9EBE-A375CA147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0" name="Google Shape;5750;p47">
                        <a:extLst>
                          <a:ext uri="{FF2B5EF4-FFF2-40B4-BE49-F238E27FC236}">
                            <a16:creationId xmlns:a16="http://schemas.microsoft.com/office/drawing/2014/main" id="{F10962D9-EF0A-8AE9-95D8-326912DB5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1" name="Google Shape;5751;p47">
                        <a:extLst>
                          <a:ext uri="{FF2B5EF4-FFF2-40B4-BE49-F238E27FC236}">
                            <a16:creationId xmlns:a16="http://schemas.microsoft.com/office/drawing/2014/main" id="{8487E7FA-0B42-6C60-9C49-D8EF3020E6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2" name="Google Shape;5752;p47">
                        <a:extLst>
                          <a:ext uri="{FF2B5EF4-FFF2-40B4-BE49-F238E27FC236}">
                            <a16:creationId xmlns:a16="http://schemas.microsoft.com/office/drawing/2014/main" id="{0C57D0AE-4D2D-D836-11F9-39FE72987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3" name="Google Shape;5753;p47">
                        <a:extLst>
                          <a:ext uri="{FF2B5EF4-FFF2-40B4-BE49-F238E27FC236}">
                            <a16:creationId xmlns:a16="http://schemas.microsoft.com/office/drawing/2014/main" id="{2B2C6A97-AA80-A9A5-EAA9-F8E8DB7C3C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4" name="Google Shape;5754;p47">
                        <a:extLst>
                          <a:ext uri="{FF2B5EF4-FFF2-40B4-BE49-F238E27FC236}">
                            <a16:creationId xmlns:a16="http://schemas.microsoft.com/office/drawing/2014/main" id="{67DD46BB-77E7-33CC-3D9C-0D6CDCC7DF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5" name="Google Shape;5755;p47">
                        <a:extLst>
                          <a:ext uri="{FF2B5EF4-FFF2-40B4-BE49-F238E27FC236}">
                            <a16:creationId xmlns:a16="http://schemas.microsoft.com/office/drawing/2014/main" id="{D2DAE51D-7FDC-5672-6778-17043C1C9F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7" name="Google Shape;5756;p47">
                      <a:extLst>
                        <a:ext uri="{FF2B5EF4-FFF2-40B4-BE49-F238E27FC236}">
                          <a16:creationId xmlns:a16="http://schemas.microsoft.com/office/drawing/2014/main" id="{98AC964D-A95A-2F16-D6E9-F4BF0A306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18" name="Google Shape;5757;p47">
                        <a:extLst>
                          <a:ext uri="{FF2B5EF4-FFF2-40B4-BE49-F238E27FC236}">
                            <a16:creationId xmlns:a16="http://schemas.microsoft.com/office/drawing/2014/main" id="{B57B2F2E-7663-71FE-6443-97176164B9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9" name="Google Shape;5758;p47">
                        <a:extLst>
                          <a:ext uri="{FF2B5EF4-FFF2-40B4-BE49-F238E27FC236}">
                            <a16:creationId xmlns:a16="http://schemas.microsoft.com/office/drawing/2014/main" id="{821BD1C0-1767-83E1-7B6F-40B5C5C377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0" name="Google Shape;5759;p47">
                        <a:extLst>
                          <a:ext uri="{FF2B5EF4-FFF2-40B4-BE49-F238E27FC236}">
                            <a16:creationId xmlns:a16="http://schemas.microsoft.com/office/drawing/2014/main" id="{0EE882A8-BA75-DFA4-B007-D9A06B732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1" name="Google Shape;5760;p47">
                        <a:extLst>
                          <a:ext uri="{FF2B5EF4-FFF2-40B4-BE49-F238E27FC236}">
                            <a16:creationId xmlns:a16="http://schemas.microsoft.com/office/drawing/2014/main" id="{900ABBB0-82CA-E751-61BD-F9589C3CBB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2" name="Google Shape;5761;p47">
                        <a:extLst>
                          <a:ext uri="{FF2B5EF4-FFF2-40B4-BE49-F238E27FC236}">
                            <a16:creationId xmlns:a16="http://schemas.microsoft.com/office/drawing/2014/main" id="{4DC57948-75F6-B58E-1265-EDD5F6C04A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3" name="Google Shape;5762;p47">
                        <a:extLst>
                          <a:ext uri="{FF2B5EF4-FFF2-40B4-BE49-F238E27FC236}">
                            <a16:creationId xmlns:a16="http://schemas.microsoft.com/office/drawing/2014/main" id="{E59FDBD0-CDD6-01F4-62C0-B4AF9E2BCC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4" name="Google Shape;5763;p47">
                        <a:extLst>
                          <a:ext uri="{FF2B5EF4-FFF2-40B4-BE49-F238E27FC236}">
                            <a16:creationId xmlns:a16="http://schemas.microsoft.com/office/drawing/2014/main" id="{E4C3B537-101F-E99F-72C1-3829AB68A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5" name="Google Shape;5764;p47">
                        <a:extLst>
                          <a:ext uri="{FF2B5EF4-FFF2-40B4-BE49-F238E27FC236}">
                            <a16:creationId xmlns:a16="http://schemas.microsoft.com/office/drawing/2014/main" id="{B0DDB278-5E84-E0CE-EE52-0D212F51B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6" name="Google Shape;5765;p47">
                        <a:extLst>
                          <a:ext uri="{FF2B5EF4-FFF2-40B4-BE49-F238E27FC236}">
                            <a16:creationId xmlns:a16="http://schemas.microsoft.com/office/drawing/2014/main" id="{5293CD3B-F21F-5F3B-6D39-F0426C7C3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8" name="Google Shape;5766;p47">
                      <a:extLst>
                        <a:ext uri="{FF2B5EF4-FFF2-40B4-BE49-F238E27FC236}">
                          <a16:creationId xmlns:a16="http://schemas.microsoft.com/office/drawing/2014/main" id="{532E1AD1-F8AF-CA89-7F97-7C226CCBCE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09" name="Google Shape;5767;p47">
                        <a:extLst>
                          <a:ext uri="{FF2B5EF4-FFF2-40B4-BE49-F238E27FC236}">
                            <a16:creationId xmlns:a16="http://schemas.microsoft.com/office/drawing/2014/main" id="{B74F7B89-7A1E-03DE-8BEC-EB24E95DB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0" name="Google Shape;5768;p47">
                        <a:extLst>
                          <a:ext uri="{FF2B5EF4-FFF2-40B4-BE49-F238E27FC236}">
                            <a16:creationId xmlns:a16="http://schemas.microsoft.com/office/drawing/2014/main" id="{A95E0561-C7FB-7F57-7150-F4F1147C20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1" name="Google Shape;5769;p47">
                        <a:extLst>
                          <a:ext uri="{FF2B5EF4-FFF2-40B4-BE49-F238E27FC236}">
                            <a16:creationId xmlns:a16="http://schemas.microsoft.com/office/drawing/2014/main" id="{DCEC446C-DF3E-CAFE-119E-56B886E03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2" name="Google Shape;5770;p47">
                        <a:extLst>
                          <a:ext uri="{FF2B5EF4-FFF2-40B4-BE49-F238E27FC236}">
                            <a16:creationId xmlns:a16="http://schemas.microsoft.com/office/drawing/2014/main" id="{F0CBE441-D6B4-8FCE-0C01-1B23FBB407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3" name="Google Shape;5771;p47">
                        <a:extLst>
                          <a:ext uri="{FF2B5EF4-FFF2-40B4-BE49-F238E27FC236}">
                            <a16:creationId xmlns:a16="http://schemas.microsoft.com/office/drawing/2014/main" id="{FD1B3E25-BC05-51D4-0A01-123FBC657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4" name="Google Shape;5772;p47">
                        <a:extLst>
                          <a:ext uri="{FF2B5EF4-FFF2-40B4-BE49-F238E27FC236}">
                            <a16:creationId xmlns:a16="http://schemas.microsoft.com/office/drawing/2014/main" id="{0F92D9C5-F035-FC79-9A9C-9ECF98146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5" name="Google Shape;5773;p47">
                        <a:extLst>
                          <a:ext uri="{FF2B5EF4-FFF2-40B4-BE49-F238E27FC236}">
                            <a16:creationId xmlns:a16="http://schemas.microsoft.com/office/drawing/2014/main" id="{B1131340-888F-FB98-1565-2C94D305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6" name="Google Shape;5774;p47">
                        <a:extLst>
                          <a:ext uri="{FF2B5EF4-FFF2-40B4-BE49-F238E27FC236}">
                            <a16:creationId xmlns:a16="http://schemas.microsoft.com/office/drawing/2014/main" id="{2C546D39-9825-8BD1-DA45-DE79C7C06C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7" name="Google Shape;5775;p47">
                        <a:extLst>
                          <a:ext uri="{FF2B5EF4-FFF2-40B4-BE49-F238E27FC236}">
                            <a16:creationId xmlns:a16="http://schemas.microsoft.com/office/drawing/2014/main" id="{5FE2A16D-FBB1-2D1E-D2C0-CEAC0F4BF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9" name="Google Shape;5776;p47">
                      <a:extLst>
                        <a:ext uri="{FF2B5EF4-FFF2-40B4-BE49-F238E27FC236}">
                          <a16:creationId xmlns:a16="http://schemas.microsoft.com/office/drawing/2014/main" id="{03D44045-BB98-9983-B4F4-E456288F52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00" name="Google Shape;5777;p47">
                        <a:extLst>
                          <a:ext uri="{FF2B5EF4-FFF2-40B4-BE49-F238E27FC236}">
                            <a16:creationId xmlns:a16="http://schemas.microsoft.com/office/drawing/2014/main" id="{5E2A03FB-E8D6-325D-0C7A-365A9C561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1" name="Google Shape;5778;p47">
                        <a:extLst>
                          <a:ext uri="{FF2B5EF4-FFF2-40B4-BE49-F238E27FC236}">
                            <a16:creationId xmlns:a16="http://schemas.microsoft.com/office/drawing/2014/main" id="{01D36287-7F94-AB8F-737E-5A240D1C8A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2" name="Google Shape;5779;p47">
                        <a:extLst>
                          <a:ext uri="{FF2B5EF4-FFF2-40B4-BE49-F238E27FC236}">
                            <a16:creationId xmlns:a16="http://schemas.microsoft.com/office/drawing/2014/main" id="{CAAD4F6E-20BF-10E4-14C0-82BD5F62B9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3" name="Google Shape;5780;p47">
                        <a:extLst>
                          <a:ext uri="{FF2B5EF4-FFF2-40B4-BE49-F238E27FC236}">
                            <a16:creationId xmlns:a16="http://schemas.microsoft.com/office/drawing/2014/main" id="{0303F4ED-0B09-812E-F42B-005E1B412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4" name="Google Shape;5781;p47">
                        <a:extLst>
                          <a:ext uri="{FF2B5EF4-FFF2-40B4-BE49-F238E27FC236}">
                            <a16:creationId xmlns:a16="http://schemas.microsoft.com/office/drawing/2014/main" id="{5879D3CB-1760-228A-8667-5661DCBD5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5" name="Google Shape;5782;p47">
                        <a:extLst>
                          <a:ext uri="{FF2B5EF4-FFF2-40B4-BE49-F238E27FC236}">
                            <a16:creationId xmlns:a16="http://schemas.microsoft.com/office/drawing/2014/main" id="{88AA4021-7E4C-3963-D794-4FAD90DA7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6" name="Google Shape;5783;p47">
                        <a:extLst>
                          <a:ext uri="{FF2B5EF4-FFF2-40B4-BE49-F238E27FC236}">
                            <a16:creationId xmlns:a16="http://schemas.microsoft.com/office/drawing/2014/main" id="{67A389BF-1305-2C71-DF2B-43C076AF06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7" name="Google Shape;5784;p47">
                        <a:extLst>
                          <a:ext uri="{FF2B5EF4-FFF2-40B4-BE49-F238E27FC236}">
                            <a16:creationId xmlns:a16="http://schemas.microsoft.com/office/drawing/2014/main" id="{F2F4BEA7-AF76-E8D2-A9A7-20C9D56719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8" name="Google Shape;5785;p47">
                        <a:extLst>
                          <a:ext uri="{FF2B5EF4-FFF2-40B4-BE49-F238E27FC236}">
                            <a16:creationId xmlns:a16="http://schemas.microsoft.com/office/drawing/2014/main" id="{C5C340DC-4B9C-C478-8619-F3080FA1E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0" name="Google Shape;5786;p47">
                      <a:extLst>
                        <a:ext uri="{FF2B5EF4-FFF2-40B4-BE49-F238E27FC236}">
                          <a16:creationId xmlns:a16="http://schemas.microsoft.com/office/drawing/2014/main" id="{A6B807A6-BDD6-FFC4-DEDC-6A1B832527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91" name="Google Shape;5787;p47">
                        <a:extLst>
                          <a:ext uri="{FF2B5EF4-FFF2-40B4-BE49-F238E27FC236}">
                            <a16:creationId xmlns:a16="http://schemas.microsoft.com/office/drawing/2014/main" id="{6D1E8E2B-973B-01AC-ED9B-42FCBC533F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2" name="Google Shape;5788;p47">
                        <a:extLst>
                          <a:ext uri="{FF2B5EF4-FFF2-40B4-BE49-F238E27FC236}">
                            <a16:creationId xmlns:a16="http://schemas.microsoft.com/office/drawing/2014/main" id="{CA359E80-192C-DE33-4A80-A39402F20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3" name="Google Shape;5789;p47">
                        <a:extLst>
                          <a:ext uri="{FF2B5EF4-FFF2-40B4-BE49-F238E27FC236}">
                            <a16:creationId xmlns:a16="http://schemas.microsoft.com/office/drawing/2014/main" id="{EAE728E5-EBC3-A825-C7CA-324EB00A9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4" name="Google Shape;5790;p47">
                        <a:extLst>
                          <a:ext uri="{FF2B5EF4-FFF2-40B4-BE49-F238E27FC236}">
                            <a16:creationId xmlns:a16="http://schemas.microsoft.com/office/drawing/2014/main" id="{0A65B3C4-826A-69FF-0E35-C517D6474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5" name="Google Shape;5791;p47">
                        <a:extLst>
                          <a:ext uri="{FF2B5EF4-FFF2-40B4-BE49-F238E27FC236}">
                            <a16:creationId xmlns:a16="http://schemas.microsoft.com/office/drawing/2014/main" id="{F9E499C0-C1E7-0253-4B4E-22FD58CC2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6" name="Google Shape;5792;p47">
                        <a:extLst>
                          <a:ext uri="{FF2B5EF4-FFF2-40B4-BE49-F238E27FC236}">
                            <a16:creationId xmlns:a16="http://schemas.microsoft.com/office/drawing/2014/main" id="{8BF8B584-0962-039E-A2F8-B37EFC88C5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7" name="Google Shape;5793;p47">
                        <a:extLst>
                          <a:ext uri="{FF2B5EF4-FFF2-40B4-BE49-F238E27FC236}">
                            <a16:creationId xmlns:a16="http://schemas.microsoft.com/office/drawing/2014/main" id="{E584A402-6BE0-412F-90DE-ADB3B815B1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8" name="Google Shape;5794;p47">
                        <a:extLst>
                          <a:ext uri="{FF2B5EF4-FFF2-40B4-BE49-F238E27FC236}">
                            <a16:creationId xmlns:a16="http://schemas.microsoft.com/office/drawing/2014/main" id="{65F59A36-34AB-B0AC-885D-5F27E1B62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9" name="Google Shape;5795;p47">
                        <a:extLst>
                          <a:ext uri="{FF2B5EF4-FFF2-40B4-BE49-F238E27FC236}">
                            <a16:creationId xmlns:a16="http://schemas.microsoft.com/office/drawing/2014/main" id="{9F107335-1CAC-F9D7-65C7-8E793928F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1" name="Google Shape;5796;p47">
                      <a:extLst>
                        <a:ext uri="{FF2B5EF4-FFF2-40B4-BE49-F238E27FC236}">
                          <a16:creationId xmlns:a16="http://schemas.microsoft.com/office/drawing/2014/main" id="{4B406770-24CE-16BB-8337-4855B9AD0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82" name="Google Shape;5797;p47">
                        <a:extLst>
                          <a:ext uri="{FF2B5EF4-FFF2-40B4-BE49-F238E27FC236}">
                            <a16:creationId xmlns:a16="http://schemas.microsoft.com/office/drawing/2014/main" id="{DCE68200-0CBF-5CBD-8BEA-DFFF4FF3FA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3" name="Google Shape;5798;p47">
                        <a:extLst>
                          <a:ext uri="{FF2B5EF4-FFF2-40B4-BE49-F238E27FC236}">
                            <a16:creationId xmlns:a16="http://schemas.microsoft.com/office/drawing/2014/main" id="{8FCC66C9-7E33-BF8D-2359-EF163EB983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4" name="Google Shape;5799;p47">
                        <a:extLst>
                          <a:ext uri="{FF2B5EF4-FFF2-40B4-BE49-F238E27FC236}">
                            <a16:creationId xmlns:a16="http://schemas.microsoft.com/office/drawing/2014/main" id="{AD9E5A58-AB24-2B23-315A-9F48B87AB0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5" name="Google Shape;5800;p47">
                        <a:extLst>
                          <a:ext uri="{FF2B5EF4-FFF2-40B4-BE49-F238E27FC236}">
                            <a16:creationId xmlns:a16="http://schemas.microsoft.com/office/drawing/2014/main" id="{9233E8F0-AFF6-0980-29A4-5FF890B95D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6" name="Google Shape;5801;p47">
                        <a:extLst>
                          <a:ext uri="{FF2B5EF4-FFF2-40B4-BE49-F238E27FC236}">
                            <a16:creationId xmlns:a16="http://schemas.microsoft.com/office/drawing/2014/main" id="{5FF75ECA-C2FE-9464-29E7-0BB4C6AD3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7" name="Google Shape;5802;p47">
                        <a:extLst>
                          <a:ext uri="{FF2B5EF4-FFF2-40B4-BE49-F238E27FC236}">
                            <a16:creationId xmlns:a16="http://schemas.microsoft.com/office/drawing/2014/main" id="{01387D37-2BBF-CB33-F491-65B61191DF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8" name="Google Shape;5803;p47">
                        <a:extLst>
                          <a:ext uri="{FF2B5EF4-FFF2-40B4-BE49-F238E27FC236}">
                            <a16:creationId xmlns:a16="http://schemas.microsoft.com/office/drawing/2014/main" id="{7A01806E-4BFA-D157-BEAA-39B44F9269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9" name="Google Shape;5804;p47">
                        <a:extLst>
                          <a:ext uri="{FF2B5EF4-FFF2-40B4-BE49-F238E27FC236}">
                            <a16:creationId xmlns:a16="http://schemas.microsoft.com/office/drawing/2014/main" id="{4A4516EC-BE17-3652-1E79-3511785762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0" name="Google Shape;5805;p47">
                        <a:extLst>
                          <a:ext uri="{FF2B5EF4-FFF2-40B4-BE49-F238E27FC236}">
                            <a16:creationId xmlns:a16="http://schemas.microsoft.com/office/drawing/2014/main" id="{5FF65BB9-930D-2E79-1B15-80CB7F82F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2" name="Google Shape;5806;p47">
                      <a:extLst>
                        <a:ext uri="{FF2B5EF4-FFF2-40B4-BE49-F238E27FC236}">
                          <a16:creationId xmlns:a16="http://schemas.microsoft.com/office/drawing/2014/main" id="{F71674EC-83AB-A760-9AD4-06C35F9B27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73" name="Google Shape;5807;p47">
                        <a:extLst>
                          <a:ext uri="{FF2B5EF4-FFF2-40B4-BE49-F238E27FC236}">
                            <a16:creationId xmlns:a16="http://schemas.microsoft.com/office/drawing/2014/main" id="{925EE3E9-5B9E-C6E3-005D-166C876A48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4" name="Google Shape;5808;p47">
                        <a:extLst>
                          <a:ext uri="{FF2B5EF4-FFF2-40B4-BE49-F238E27FC236}">
                            <a16:creationId xmlns:a16="http://schemas.microsoft.com/office/drawing/2014/main" id="{2740C1F4-AC44-30F9-8B60-00CEBA08C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5" name="Google Shape;5809;p47">
                        <a:extLst>
                          <a:ext uri="{FF2B5EF4-FFF2-40B4-BE49-F238E27FC236}">
                            <a16:creationId xmlns:a16="http://schemas.microsoft.com/office/drawing/2014/main" id="{C95FDDF2-EE26-94FE-C467-FA75333BEA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6" name="Google Shape;5810;p47">
                        <a:extLst>
                          <a:ext uri="{FF2B5EF4-FFF2-40B4-BE49-F238E27FC236}">
                            <a16:creationId xmlns:a16="http://schemas.microsoft.com/office/drawing/2014/main" id="{43938C92-28B4-8BE9-719C-427C4F99B8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7" name="Google Shape;5811;p47">
                        <a:extLst>
                          <a:ext uri="{FF2B5EF4-FFF2-40B4-BE49-F238E27FC236}">
                            <a16:creationId xmlns:a16="http://schemas.microsoft.com/office/drawing/2014/main" id="{32EB0D19-C1E0-4DE9-8101-6277E91C2B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8" name="Google Shape;5812;p47">
                        <a:extLst>
                          <a:ext uri="{FF2B5EF4-FFF2-40B4-BE49-F238E27FC236}">
                            <a16:creationId xmlns:a16="http://schemas.microsoft.com/office/drawing/2014/main" id="{01D72882-34BC-C0AA-6547-75DF615E4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9" name="Google Shape;5813;p47">
                        <a:extLst>
                          <a:ext uri="{FF2B5EF4-FFF2-40B4-BE49-F238E27FC236}">
                            <a16:creationId xmlns:a16="http://schemas.microsoft.com/office/drawing/2014/main" id="{1291DD12-8152-32E9-1113-C3FD8F7FC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0" name="Google Shape;5814;p47">
                        <a:extLst>
                          <a:ext uri="{FF2B5EF4-FFF2-40B4-BE49-F238E27FC236}">
                            <a16:creationId xmlns:a16="http://schemas.microsoft.com/office/drawing/2014/main" id="{AA77BEE1-04C5-762A-5344-06876E75D9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1" name="Google Shape;5815;p47">
                        <a:extLst>
                          <a:ext uri="{FF2B5EF4-FFF2-40B4-BE49-F238E27FC236}">
                            <a16:creationId xmlns:a16="http://schemas.microsoft.com/office/drawing/2014/main" id="{63B245EB-3550-82FA-C1D3-1B9B11FA6B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3" name="Google Shape;5816;p47">
                      <a:extLst>
                        <a:ext uri="{FF2B5EF4-FFF2-40B4-BE49-F238E27FC236}">
                          <a16:creationId xmlns:a16="http://schemas.microsoft.com/office/drawing/2014/main" id="{91FC956B-3094-9814-DB9A-B78FF70DE1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64" name="Google Shape;5817;p47">
                        <a:extLst>
                          <a:ext uri="{FF2B5EF4-FFF2-40B4-BE49-F238E27FC236}">
                            <a16:creationId xmlns:a16="http://schemas.microsoft.com/office/drawing/2014/main" id="{548104E0-CEC3-CE1A-59E0-271A0D77B4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5" name="Google Shape;5818;p47">
                        <a:extLst>
                          <a:ext uri="{FF2B5EF4-FFF2-40B4-BE49-F238E27FC236}">
                            <a16:creationId xmlns:a16="http://schemas.microsoft.com/office/drawing/2014/main" id="{970A8A23-9F15-0C45-86EC-7B7FEB8DF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6" name="Google Shape;5819;p47">
                        <a:extLst>
                          <a:ext uri="{FF2B5EF4-FFF2-40B4-BE49-F238E27FC236}">
                            <a16:creationId xmlns:a16="http://schemas.microsoft.com/office/drawing/2014/main" id="{EAA7B014-B237-2981-453F-F2C517C51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7" name="Google Shape;5820;p47">
                        <a:extLst>
                          <a:ext uri="{FF2B5EF4-FFF2-40B4-BE49-F238E27FC236}">
                            <a16:creationId xmlns:a16="http://schemas.microsoft.com/office/drawing/2014/main" id="{20D83F8E-26AC-CA23-88B3-7B000ABA7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8" name="Google Shape;5821;p47">
                        <a:extLst>
                          <a:ext uri="{FF2B5EF4-FFF2-40B4-BE49-F238E27FC236}">
                            <a16:creationId xmlns:a16="http://schemas.microsoft.com/office/drawing/2014/main" id="{57FC8BC3-3F39-6788-304B-D8AC1F90F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9" name="Google Shape;5822;p47">
                        <a:extLst>
                          <a:ext uri="{FF2B5EF4-FFF2-40B4-BE49-F238E27FC236}">
                            <a16:creationId xmlns:a16="http://schemas.microsoft.com/office/drawing/2014/main" id="{8ABCF61E-3E66-2F6A-00D8-F1F52CE981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0" name="Google Shape;5823;p47">
                        <a:extLst>
                          <a:ext uri="{FF2B5EF4-FFF2-40B4-BE49-F238E27FC236}">
                            <a16:creationId xmlns:a16="http://schemas.microsoft.com/office/drawing/2014/main" id="{78519A34-BA10-732E-1661-6C5A3C1CB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1" name="Google Shape;5824;p47">
                        <a:extLst>
                          <a:ext uri="{FF2B5EF4-FFF2-40B4-BE49-F238E27FC236}">
                            <a16:creationId xmlns:a16="http://schemas.microsoft.com/office/drawing/2014/main" id="{E8F9EEC3-6B20-6006-24D1-7F312375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2" name="Google Shape;5825;p47">
                        <a:extLst>
                          <a:ext uri="{FF2B5EF4-FFF2-40B4-BE49-F238E27FC236}">
                            <a16:creationId xmlns:a16="http://schemas.microsoft.com/office/drawing/2014/main" id="{44F36327-7ABB-E80B-F931-DECE34C08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4" name="Google Shape;5826;p47">
                      <a:extLst>
                        <a:ext uri="{FF2B5EF4-FFF2-40B4-BE49-F238E27FC236}">
                          <a16:creationId xmlns:a16="http://schemas.microsoft.com/office/drawing/2014/main" id="{C5DD7C1B-9F02-9591-8F03-4962615F05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55" name="Google Shape;5827;p47">
                        <a:extLst>
                          <a:ext uri="{FF2B5EF4-FFF2-40B4-BE49-F238E27FC236}">
                            <a16:creationId xmlns:a16="http://schemas.microsoft.com/office/drawing/2014/main" id="{D805F552-01C4-DAAA-FF20-CA51DA82D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6" name="Google Shape;5828;p47">
                        <a:extLst>
                          <a:ext uri="{FF2B5EF4-FFF2-40B4-BE49-F238E27FC236}">
                            <a16:creationId xmlns:a16="http://schemas.microsoft.com/office/drawing/2014/main" id="{22099811-21B1-D82A-17CB-65A5794E1D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7" name="Google Shape;5829;p47">
                        <a:extLst>
                          <a:ext uri="{FF2B5EF4-FFF2-40B4-BE49-F238E27FC236}">
                            <a16:creationId xmlns:a16="http://schemas.microsoft.com/office/drawing/2014/main" id="{97C22667-B50D-A309-D5E6-D40F0DD4F9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8" name="Google Shape;5830;p47">
                        <a:extLst>
                          <a:ext uri="{FF2B5EF4-FFF2-40B4-BE49-F238E27FC236}">
                            <a16:creationId xmlns:a16="http://schemas.microsoft.com/office/drawing/2014/main" id="{4B0DDBD0-881D-3655-8EB1-61C2E1CC8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9" name="Google Shape;5831;p47">
                        <a:extLst>
                          <a:ext uri="{FF2B5EF4-FFF2-40B4-BE49-F238E27FC236}">
                            <a16:creationId xmlns:a16="http://schemas.microsoft.com/office/drawing/2014/main" id="{574EB0A2-A48B-2117-5829-0650362B6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0" name="Google Shape;5832;p47">
                        <a:extLst>
                          <a:ext uri="{FF2B5EF4-FFF2-40B4-BE49-F238E27FC236}">
                            <a16:creationId xmlns:a16="http://schemas.microsoft.com/office/drawing/2014/main" id="{043D11B3-DBBE-8AAB-BD88-F327D5AD32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1" name="Google Shape;5833;p47">
                        <a:extLst>
                          <a:ext uri="{FF2B5EF4-FFF2-40B4-BE49-F238E27FC236}">
                            <a16:creationId xmlns:a16="http://schemas.microsoft.com/office/drawing/2014/main" id="{85C0809B-2947-FDEB-D759-B647BEFB41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2" name="Google Shape;5834;p47">
                        <a:extLst>
                          <a:ext uri="{FF2B5EF4-FFF2-40B4-BE49-F238E27FC236}">
                            <a16:creationId xmlns:a16="http://schemas.microsoft.com/office/drawing/2014/main" id="{5039F6A3-75AF-44A8-909A-7DE256730E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3" name="Google Shape;5835;p47">
                        <a:extLst>
                          <a:ext uri="{FF2B5EF4-FFF2-40B4-BE49-F238E27FC236}">
                            <a16:creationId xmlns:a16="http://schemas.microsoft.com/office/drawing/2014/main" id="{4171206B-64BB-E7A0-F336-F74D29397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5" name="Google Shape;5836;p47">
                      <a:extLst>
                        <a:ext uri="{FF2B5EF4-FFF2-40B4-BE49-F238E27FC236}">
                          <a16:creationId xmlns:a16="http://schemas.microsoft.com/office/drawing/2014/main" id="{46659FE2-1504-E6D0-E85E-C5D22B06D0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46" name="Google Shape;5837;p47">
                        <a:extLst>
                          <a:ext uri="{FF2B5EF4-FFF2-40B4-BE49-F238E27FC236}">
                            <a16:creationId xmlns:a16="http://schemas.microsoft.com/office/drawing/2014/main" id="{38312809-9D62-62FF-3AA6-EC3393DFB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7" name="Google Shape;5838;p47">
                        <a:extLst>
                          <a:ext uri="{FF2B5EF4-FFF2-40B4-BE49-F238E27FC236}">
                            <a16:creationId xmlns:a16="http://schemas.microsoft.com/office/drawing/2014/main" id="{C6C44E73-D33C-D719-82D1-0B68BD41F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8" name="Google Shape;5839;p47">
                        <a:extLst>
                          <a:ext uri="{FF2B5EF4-FFF2-40B4-BE49-F238E27FC236}">
                            <a16:creationId xmlns:a16="http://schemas.microsoft.com/office/drawing/2014/main" id="{253CCA22-B99E-95D7-3CF6-4161CCF7F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9" name="Google Shape;5840;p47">
                        <a:extLst>
                          <a:ext uri="{FF2B5EF4-FFF2-40B4-BE49-F238E27FC236}">
                            <a16:creationId xmlns:a16="http://schemas.microsoft.com/office/drawing/2014/main" id="{1760CA18-4C5A-EC74-37C3-FD426532C0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0" name="Google Shape;5841;p47">
                        <a:extLst>
                          <a:ext uri="{FF2B5EF4-FFF2-40B4-BE49-F238E27FC236}">
                            <a16:creationId xmlns:a16="http://schemas.microsoft.com/office/drawing/2014/main" id="{9690FD70-C3E3-540D-E2D6-CB0385985D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1" name="Google Shape;5842;p47">
                        <a:extLst>
                          <a:ext uri="{FF2B5EF4-FFF2-40B4-BE49-F238E27FC236}">
                            <a16:creationId xmlns:a16="http://schemas.microsoft.com/office/drawing/2014/main" id="{C0E1067B-452B-EF20-D352-7AF5364823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2" name="Google Shape;5843;p47">
                        <a:extLst>
                          <a:ext uri="{FF2B5EF4-FFF2-40B4-BE49-F238E27FC236}">
                            <a16:creationId xmlns:a16="http://schemas.microsoft.com/office/drawing/2014/main" id="{D155F542-7E57-98FF-4669-A833C8666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3" name="Google Shape;5844;p47">
                        <a:extLst>
                          <a:ext uri="{FF2B5EF4-FFF2-40B4-BE49-F238E27FC236}">
                            <a16:creationId xmlns:a16="http://schemas.microsoft.com/office/drawing/2014/main" id="{5B427852-7EB6-9425-2047-201085DB4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4" name="Google Shape;5845;p47">
                        <a:extLst>
                          <a:ext uri="{FF2B5EF4-FFF2-40B4-BE49-F238E27FC236}">
                            <a16:creationId xmlns:a16="http://schemas.microsoft.com/office/drawing/2014/main" id="{AA9634DD-087C-5AFC-E9AB-C9E447BA5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6" name="Google Shape;5846;p47">
                      <a:extLst>
                        <a:ext uri="{FF2B5EF4-FFF2-40B4-BE49-F238E27FC236}">
                          <a16:creationId xmlns:a16="http://schemas.microsoft.com/office/drawing/2014/main" id="{19E4074A-F63E-6A81-6680-E510A9F678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37" name="Google Shape;5847;p47">
                        <a:extLst>
                          <a:ext uri="{FF2B5EF4-FFF2-40B4-BE49-F238E27FC236}">
                            <a16:creationId xmlns:a16="http://schemas.microsoft.com/office/drawing/2014/main" id="{A95689FF-F849-70D2-2594-D5FDD7214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8" name="Google Shape;5848;p47">
                        <a:extLst>
                          <a:ext uri="{FF2B5EF4-FFF2-40B4-BE49-F238E27FC236}">
                            <a16:creationId xmlns:a16="http://schemas.microsoft.com/office/drawing/2014/main" id="{82581221-A2F4-2729-2A37-A21999C79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9" name="Google Shape;5849;p47">
                        <a:extLst>
                          <a:ext uri="{FF2B5EF4-FFF2-40B4-BE49-F238E27FC236}">
                            <a16:creationId xmlns:a16="http://schemas.microsoft.com/office/drawing/2014/main" id="{92D00423-5614-1140-61CA-491D711FC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0" name="Google Shape;5850;p47">
                        <a:extLst>
                          <a:ext uri="{FF2B5EF4-FFF2-40B4-BE49-F238E27FC236}">
                            <a16:creationId xmlns:a16="http://schemas.microsoft.com/office/drawing/2014/main" id="{4C0BF750-B9E5-F95D-B25D-BDCBDD9F0F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1" name="Google Shape;5851;p47">
                        <a:extLst>
                          <a:ext uri="{FF2B5EF4-FFF2-40B4-BE49-F238E27FC236}">
                            <a16:creationId xmlns:a16="http://schemas.microsoft.com/office/drawing/2014/main" id="{7BBA5659-DE89-AA3B-AD62-0EC1953375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2" name="Google Shape;5852;p47">
                        <a:extLst>
                          <a:ext uri="{FF2B5EF4-FFF2-40B4-BE49-F238E27FC236}">
                            <a16:creationId xmlns:a16="http://schemas.microsoft.com/office/drawing/2014/main" id="{44F27900-8613-66ED-3A20-CB4C2D5F1F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3" name="Google Shape;5853;p47">
                        <a:extLst>
                          <a:ext uri="{FF2B5EF4-FFF2-40B4-BE49-F238E27FC236}">
                            <a16:creationId xmlns:a16="http://schemas.microsoft.com/office/drawing/2014/main" id="{B22F7DF8-016F-EEC7-5C9A-404FB1444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4" name="Google Shape;5854;p47">
                        <a:extLst>
                          <a:ext uri="{FF2B5EF4-FFF2-40B4-BE49-F238E27FC236}">
                            <a16:creationId xmlns:a16="http://schemas.microsoft.com/office/drawing/2014/main" id="{8883FDC3-7FB0-C260-305F-FBAA01F8A8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5" name="Google Shape;5855;p47">
                        <a:extLst>
                          <a:ext uri="{FF2B5EF4-FFF2-40B4-BE49-F238E27FC236}">
                            <a16:creationId xmlns:a16="http://schemas.microsoft.com/office/drawing/2014/main" id="{C6C1B747-AA75-29B3-B0DA-5A3440FBDD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7" name="Google Shape;5856;p47">
                      <a:extLst>
                        <a:ext uri="{FF2B5EF4-FFF2-40B4-BE49-F238E27FC236}">
                          <a16:creationId xmlns:a16="http://schemas.microsoft.com/office/drawing/2014/main" id="{AA5606D3-21C3-1429-58B3-8E762574E3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28" name="Google Shape;5857;p47">
                        <a:extLst>
                          <a:ext uri="{FF2B5EF4-FFF2-40B4-BE49-F238E27FC236}">
                            <a16:creationId xmlns:a16="http://schemas.microsoft.com/office/drawing/2014/main" id="{37D634F6-DA25-F879-DD82-3281D7B23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29" name="Google Shape;5858;p47">
                        <a:extLst>
                          <a:ext uri="{FF2B5EF4-FFF2-40B4-BE49-F238E27FC236}">
                            <a16:creationId xmlns:a16="http://schemas.microsoft.com/office/drawing/2014/main" id="{57E2D248-F7C9-3B90-C94B-65424EF3BE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0" name="Google Shape;5859;p47">
                        <a:extLst>
                          <a:ext uri="{FF2B5EF4-FFF2-40B4-BE49-F238E27FC236}">
                            <a16:creationId xmlns:a16="http://schemas.microsoft.com/office/drawing/2014/main" id="{CA725897-CEF6-8335-0B6B-2B88CED11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1" name="Google Shape;5860;p47">
                        <a:extLst>
                          <a:ext uri="{FF2B5EF4-FFF2-40B4-BE49-F238E27FC236}">
                            <a16:creationId xmlns:a16="http://schemas.microsoft.com/office/drawing/2014/main" id="{71137730-D886-71EB-99B0-93406AD8AF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2" name="Google Shape;5861;p47">
                        <a:extLst>
                          <a:ext uri="{FF2B5EF4-FFF2-40B4-BE49-F238E27FC236}">
                            <a16:creationId xmlns:a16="http://schemas.microsoft.com/office/drawing/2014/main" id="{1775DAD2-F609-B093-A37A-544251989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3" name="Google Shape;5862;p47">
                        <a:extLst>
                          <a:ext uri="{FF2B5EF4-FFF2-40B4-BE49-F238E27FC236}">
                            <a16:creationId xmlns:a16="http://schemas.microsoft.com/office/drawing/2014/main" id="{27856546-E148-CC35-1D17-F1AE7C550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4" name="Google Shape;5863;p47">
                        <a:extLst>
                          <a:ext uri="{FF2B5EF4-FFF2-40B4-BE49-F238E27FC236}">
                            <a16:creationId xmlns:a16="http://schemas.microsoft.com/office/drawing/2014/main" id="{D33A863B-B75D-5D25-46C9-BE5DC637EB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5" name="Google Shape;5864;p47">
                        <a:extLst>
                          <a:ext uri="{FF2B5EF4-FFF2-40B4-BE49-F238E27FC236}">
                            <a16:creationId xmlns:a16="http://schemas.microsoft.com/office/drawing/2014/main" id="{132174B1-F812-A712-AEC5-CDE996D7E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6" name="Google Shape;5865;p47">
                        <a:extLst>
                          <a:ext uri="{FF2B5EF4-FFF2-40B4-BE49-F238E27FC236}">
                            <a16:creationId xmlns:a16="http://schemas.microsoft.com/office/drawing/2014/main" id="{BE263AD6-81C8-2DE8-D4F7-52BE70DE0D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0" name="Google Shape;5866;p47">
                    <a:extLst>
                      <a:ext uri="{FF2B5EF4-FFF2-40B4-BE49-F238E27FC236}">
                        <a16:creationId xmlns:a16="http://schemas.microsoft.com/office/drawing/2014/main" id="{B4B320FD-3289-D748-9BBC-D56B34ADB77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41" name="Google Shape;5867;p47">
                      <a:extLst>
                        <a:ext uri="{FF2B5EF4-FFF2-40B4-BE49-F238E27FC236}">
                          <a16:creationId xmlns:a16="http://schemas.microsoft.com/office/drawing/2014/main" id="{DD744ED1-ED0B-123A-AA82-9FA9CF09EE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02" name="Google Shape;5868;p47">
                        <a:extLst>
                          <a:ext uri="{FF2B5EF4-FFF2-40B4-BE49-F238E27FC236}">
                            <a16:creationId xmlns:a16="http://schemas.microsoft.com/office/drawing/2014/main" id="{17F4EAB8-A9D5-1D2A-0452-277D3D907F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3" name="Google Shape;5869;p47">
                        <a:extLst>
                          <a:ext uri="{FF2B5EF4-FFF2-40B4-BE49-F238E27FC236}">
                            <a16:creationId xmlns:a16="http://schemas.microsoft.com/office/drawing/2014/main" id="{5FDB9134-5832-FC4C-8075-D8C89612DB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4" name="Google Shape;5870;p47">
                        <a:extLst>
                          <a:ext uri="{FF2B5EF4-FFF2-40B4-BE49-F238E27FC236}">
                            <a16:creationId xmlns:a16="http://schemas.microsoft.com/office/drawing/2014/main" id="{B765604F-FDAC-F724-A29A-BB643FE91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5" name="Google Shape;5871;p47">
                        <a:extLst>
                          <a:ext uri="{FF2B5EF4-FFF2-40B4-BE49-F238E27FC236}">
                            <a16:creationId xmlns:a16="http://schemas.microsoft.com/office/drawing/2014/main" id="{0B946635-419E-909E-6119-57E420F33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6" name="Google Shape;5872;p47">
                        <a:extLst>
                          <a:ext uri="{FF2B5EF4-FFF2-40B4-BE49-F238E27FC236}">
                            <a16:creationId xmlns:a16="http://schemas.microsoft.com/office/drawing/2014/main" id="{06BA0B80-253B-4B78-077D-B4F4E5834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7" name="Google Shape;5873;p47">
                        <a:extLst>
                          <a:ext uri="{FF2B5EF4-FFF2-40B4-BE49-F238E27FC236}">
                            <a16:creationId xmlns:a16="http://schemas.microsoft.com/office/drawing/2014/main" id="{76317DDB-7799-CC1F-E0A4-A3C65602E7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8" name="Google Shape;5874;p47">
                        <a:extLst>
                          <a:ext uri="{FF2B5EF4-FFF2-40B4-BE49-F238E27FC236}">
                            <a16:creationId xmlns:a16="http://schemas.microsoft.com/office/drawing/2014/main" id="{C34E897F-A467-3C02-902B-02A2C9688B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9" name="Google Shape;5875;p47">
                        <a:extLst>
                          <a:ext uri="{FF2B5EF4-FFF2-40B4-BE49-F238E27FC236}">
                            <a16:creationId xmlns:a16="http://schemas.microsoft.com/office/drawing/2014/main" id="{05528A94-70F0-34B5-21EA-9E58751B47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10" name="Google Shape;5876;p47">
                        <a:extLst>
                          <a:ext uri="{FF2B5EF4-FFF2-40B4-BE49-F238E27FC236}">
                            <a16:creationId xmlns:a16="http://schemas.microsoft.com/office/drawing/2014/main" id="{8AD3EF8E-01ED-8FB8-CEE7-54E6D2C9BD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2" name="Google Shape;5877;p47">
                      <a:extLst>
                        <a:ext uri="{FF2B5EF4-FFF2-40B4-BE49-F238E27FC236}">
                          <a16:creationId xmlns:a16="http://schemas.microsoft.com/office/drawing/2014/main" id="{087569C3-2036-E903-29B5-F15A2B64E1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93" name="Google Shape;5878;p47">
                        <a:extLst>
                          <a:ext uri="{FF2B5EF4-FFF2-40B4-BE49-F238E27FC236}">
                            <a16:creationId xmlns:a16="http://schemas.microsoft.com/office/drawing/2014/main" id="{58A4AB99-999C-C89A-23EE-AE25D0810F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4" name="Google Shape;5879;p47">
                        <a:extLst>
                          <a:ext uri="{FF2B5EF4-FFF2-40B4-BE49-F238E27FC236}">
                            <a16:creationId xmlns:a16="http://schemas.microsoft.com/office/drawing/2014/main" id="{A35AFA1C-8952-788E-7995-4F2063ACDF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5" name="Google Shape;5880;p47">
                        <a:extLst>
                          <a:ext uri="{FF2B5EF4-FFF2-40B4-BE49-F238E27FC236}">
                            <a16:creationId xmlns:a16="http://schemas.microsoft.com/office/drawing/2014/main" id="{E7AE66F2-C4AE-1AC3-0D50-549B555D22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6" name="Google Shape;5881;p47">
                        <a:extLst>
                          <a:ext uri="{FF2B5EF4-FFF2-40B4-BE49-F238E27FC236}">
                            <a16:creationId xmlns:a16="http://schemas.microsoft.com/office/drawing/2014/main" id="{163BFB91-2CF0-1009-A639-6F31F07740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7" name="Google Shape;5882;p47">
                        <a:extLst>
                          <a:ext uri="{FF2B5EF4-FFF2-40B4-BE49-F238E27FC236}">
                            <a16:creationId xmlns:a16="http://schemas.microsoft.com/office/drawing/2014/main" id="{5691E3C7-9876-F6B7-7EBF-9B4F9D38C2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8" name="Google Shape;5883;p47">
                        <a:extLst>
                          <a:ext uri="{FF2B5EF4-FFF2-40B4-BE49-F238E27FC236}">
                            <a16:creationId xmlns:a16="http://schemas.microsoft.com/office/drawing/2014/main" id="{2D8B4C19-6E0C-F8DD-836C-9807106FF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9" name="Google Shape;5884;p47">
                        <a:extLst>
                          <a:ext uri="{FF2B5EF4-FFF2-40B4-BE49-F238E27FC236}">
                            <a16:creationId xmlns:a16="http://schemas.microsoft.com/office/drawing/2014/main" id="{75378ACE-91AC-8047-6F10-8B09C7AD89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0" name="Google Shape;5885;p47">
                        <a:extLst>
                          <a:ext uri="{FF2B5EF4-FFF2-40B4-BE49-F238E27FC236}">
                            <a16:creationId xmlns:a16="http://schemas.microsoft.com/office/drawing/2014/main" id="{8DF62E48-59DD-908E-5EC0-FF3AD1F410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1" name="Google Shape;5886;p47">
                        <a:extLst>
                          <a:ext uri="{FF2B5EF4-FFF2-40B4-BE49-F238E27FC236}">
                            <a16:creationId xmlns:a16="http://schemas.microsoft.com/office/drawing/2014/main" id="{8972FE56-4B44-08F1-3CC7-B9B6FBDF1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3" name="Google Shape;5887;p47">
                      <a:extLst>
                        <a:ext uri="{FF2B5EF4-FFF2-40B4-BE49-F238E27FC236}">
                          <a16:creationId xmlns:a16="http://schemas.microsoft.com/office/drawing/2014/main" id="{051B5CCE-A8E7-483A-49FD-DAD327EFB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84" name="Google Shape;5888;p47">
                        <a:extLst>
                          <a:ext uri="{FF2B5EF4-FFF2-40B4-BE49-F238E27FC236}">
                            <a16:creationId xmlns:a16="http://schemas.microsoft.com/office/drawing/2014/main" id="{48B35CAB-5776-4A3D-1262-AC94E386A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5" name="Google Shape;5889;p47">
                        <a:extLst>
                          <a:ext uri="{FF2B5EF4-FFF2-40B4-BE49-F238E27FC236}">
                            <a16:creationId xmlns:a16="http://schemas.microsoft.com/office/drawing/2014/main" id="{2CA40E71-5108-B6DE-C3D4-10DAF0740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6" name="Google Shape;5890;p47">
                        <a:extLst>
                          <a:ext uri="{FF2B5EF4-FFF2-40B4-BE49-F238E27FC236}">
                            <a16:creationId xmlns:a16="http://schemas.microsoft.com/office/drawing/2014/main" id="{568484C7-B812-DACD-F45A-AAF380052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7" name="Google Shape;5891;p47">
                        <a:extLst>
                          <a:ext uri="{FF2B5EF4-FFF2-40B4-BE49-F238E27FC236}">
                            <a16:creationId xmlns:a16="http://schemas.microsoft.com/office/drawing/2014/main" id="{7AD6A08A-0202-0886-352B-ADE58A7370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8" name="Google Shape;5892;p47">
                        <a:extLst>
                          <a:ext uri="{FF2B5EF4-FFF2-40B4-BE49-F238E27FC236}">
                            <a16:creationId xmlns:a16="http://schemas.microsoft.com/office/drawing/2014/main" id="{D5E408E9-4C69-34CF-7733-B2429364BF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9" name="Google Shape;5893;p47">
                        <a:extLst>
                          <a:ext uri="{FF2B5EF4-FFF2-40B4-BE49-F238E27FC236}">
                            <a16:creationId xmlns:a16="http://schemas.microsoft.com/office/drawing/2014/main" id="{DC116A7F-AF15-6D49-4BE0-FF66BA759B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0" name="Google Shape;5894;p47">
                        <a:extLst>
                          <a:ext uri="{FF2B5EF4-FFF2-40B4-BE49-F238E27FC236}">
                            <a16:creationId xmlns:a16="http://schemas.microsoft.com/office/drawing/2014/main" id="{57DC3881-11D1-6A30-F07D-2829874F52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1" name="Google Shape;5895;p47">
                        <a:extLst>
                          <a:ext uri="{FF2B5EF4-FFF2-40B4-BE49-F238E27FC236}">
                            <a16:creationId xmlns:a16="http://schemas.microsoft.com/office/drawing/2014/main" id="{7475E20D-22F6-BAD4-F69D-062A51A38B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2" name="Google Shape;5896;p47">
                        <a:extLst>
                          <a:ext uri="{FF2B5EF4-FFF2-40B4-BE49-F238E27FC236}">
                            <a16:creationId xmlns:a16="http://schemas.microsoft.com/office/drawing/2014/main" id="{5C3C400D-5228-F2CD-7A25-28AE26346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4" name="Google Shape;5897;p47">
                      <a:extLst>
                        <a:ext uri="{FF2B5EF4-FFF2-40B4-BE49-F238E27FC236}">
                          <a16:creationId xmlns:a16="http://schemas.microsoft.com/office/drawing/2014/main" id="{50CF49EB-E36A-AC32-589C-3070B8A9F5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75" name="Google Shape;5898;p47">
                        <a:extLst>
                          <a:ext uri="{FF2B5EF4-FFF2-40B4-BE49-F238E27FC236}">
                            <a16:creationId xmlns:a16="http://schemas.microsoft.com/office/drawing/2014/main" id="{DD81C502-A494-C488-44B7-0AECA2EEC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6" name="Google Shape;5899;p47">
                        <a:extLst>
                          <a:ext uri="{FF2B5EF4-FFF2-40B4-BE49-F238E27FC236}">
                            <a16:creationId xmlns:a16="http://schemas.microsoft.com/office/drawing/2014/main" id="{A7210334-1275-FEC9-2BF3-F62175F47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7" name="Google Shape;5900;p47">
                        <a:extLst>
                          <a:ext uri="{FF2B5EF4-FFF2-40B4-BE49-F238E27FC236}">
                            <a16:creationId xmlns:a16="http://schemas.microsoft.com/office/drawing/2014/main" id="{0152A833-34C4-E275-0316-764A119A66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8" name="Google Shape;5901;p47">
                        <a:extLst>
                          <a:ext uri="{FF2B5EF4-FFF2-40B4-BE49-F238E27FC236}">
                            <a16:creationId xmlns:a16="http://schemas.microsoft.com/office/drawing/2014/main" id="{1C3B1EB5-9A3F-4A62-D092-05669A0F1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9" name="Google Shape;5902;p47">
                        <a:extLst>
                          <a:ext uri="{FF2B5EF4-FFF2-40B4-BE49-F238E27FC236}">
                            <a16:creationId xmlns:a16="http://schemas.microsoft.com/office/drawing/2014/main" id="{F0E7642E-C4A1-321C-8CB9-5A0235216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0" name="Google Shape;5903;p47">
                        <a:extLst>
                          <a:ext uri="{FF2B5EF4-FFF2-40B4-BE49-F238E27FC236}">
                            <a16:creationId xmlns:a16="http://schemas.microsoft.com/office/drawing/2014/main" id="{D30CEB36-34BE-472F-BBE3-5A3FDC9E7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1" name="Google Shape;5904;p47">
                        <a:extLst>
                          <a:ext uri="{FF2B5EF4-FFF2-40B4-BE49-F238E27FC236}">
                            <a16:creationId xmlns:a16="http://schemas.microsoft.com/office/drawing/2014/main" id="{2D4EB44D-2A10-0441-6F17-71D611A34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2" name="Google Shape;5905;p47">
                        <a:extLst>
                          <a:ext uri="{FF2B5EF4-FFF2-40B4-BE49-F238E27FC236}">
                            <a16:creationId xmlns:a16="http://schemas.microsoft.com/office/drawing/2014/main" id="{B6B451E3-188A-05A6-BB7A-5F75D76693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3" name="Google Shape;5906;p47">
                        <a:extLst>
                          <a:ext uri="{FF2B5EF4-FFF2-40B4-BE49-F238E27FC236}">
                            <a16:creationId xmlns:a16="http://schemas.microsoft.com/office/drawing/2014/main" id="{ADB39C9B-C7E5-479B-49E9-D880840768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5" name="Google Shape;5907;p47">
                      <a:extLst>
                        <a:ext uri="{FF2B5EF4-FFF2-40B4-BE49-F238E27FC236}">
                          <a16:creationId xmlns:a16="http://schemas.microsoft.com/office/drawing/2014/main" id="{9245F343-0794-9B20-8D0F-10AEFECDC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66" name="Google Shape;5908;p47">
                        <a:extLst>
                          <a:ext uri="{FF2B5EF4-FFF2-40B4-BE49-F238E27FC236}">
                            <a16:creationId xmlns:a16="http://schemas.microsoft.com/office/drawing/2014/main" id="{63EA61B0-BBE1-52C2-0BD7-0FD4C761AD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7" name="Google Shape;5909;p47">
                        <a:extLst>
                          <a:ext uri="{FF2B5EF4-FFF2-40B4-BE49-F238E27FC236}">
                            <a16:creationId xmlns:a16="http://schemas.microsoft.com/office/drawing/2014/main" id="{FEAE481C-1A95-F53C-BE08-72C3D29D5A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8" name="Google Shape;5910;p47">
                        <a:extLst>
                          <a:ext uri="{FF2B5EF4-FFF2-40B4-BE49-F238E27FC236}">
                            <a16:creationId xmlns:a16="http://schemas.microsoft.com/office/drawing/2014/main" id="{0ECD3039-C290-85B0-F51E-7FD84414E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9" name="Google Shape;5911;p47">
                        <a:extLst>
                          <a:ext uri="{FF2B5EF4-FFF2-40B4-BE49-F238E27FC236}">
                            <a16:creationId xmlns:a16="http://schemas.microsoft.com/office/drawing/2014/main" id="{A28C5BB9-C6F9-FDDD-B342-F622C7A68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0" name="Google Shape;5912;p47">
                        <a:extLst>
                          <a:ext uri="{FF2B5EF4-FFF2-40B4-BE49-F238E27FC236}">
                            <a16:creationId xmlns:a16="http://schemas.microsoft.com/office/drawing/2014/main" id="{0C8102DA-2F02-25C5-7C68-F73D7DDC56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1" name="Google Shape;5913;p47">
                        <a:extLst>
                          <a:ext uri="{FF2B5EF4-FFF2-40B4-BE49-F238E27FC236}">
                            <a16:creationId xmlns:a16="http://schemas.microsoft.com/office/drawing/2014/main" id="{54A94682-F769-2A97-3784-C00637AACA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2" name="Google Shape;5914;p47">
                        <a:extLst>
                          <a:ext uri="{FF2B5EF4-FFF2-40B4-BE49-F238E27FC236}">
                            <a16:creationId xmlns:a16="http://schemas.microsoft.com/office/drawing/2014/main" id="{66955A52-5DA8-A9DE-0D43-5F24C6970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3" name="Google Shape;5915;p47">
                        <a:extLst>
                          <a:ext uri="{FF2B5EF4-FFF2-40B4-BE49-F238E27FC236}">
                            <a16:creationId xmlns:a16="http://schemas.microsoft.com/office/drawing/2014/main" id="{B4728338-DE6D-85C1-D7E3-CDC1A4C05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4" name="Google Shape;5916;p47">
                        <a:extLst>
                          <a:ext uri="{FF2B5EF4-FFF2-40B4-BE49-F238E27FC236}">
                            <a16:creationId xmlns:a16="http://schemas.microsoft.com/office/drawing/2014/main" id="{E65C0DF7-2C61-2F75-9528-512DFDEFA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6" name="Google Shape;5917;p47">
                      <a:extLst>
                        <a:ext uri="{FF2B5EF4-FFF2-40B4-BE49-F238E27FC236}">
                          <a16:creationId xmlns:a16="http://schemas.microsoft.com/office/drawing/2014/main" id="{882D349B-22CA-A340-8AB7-B07E10F4F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57" name="Google Shape;5918;p47">
                        <a:extLst>
                          <a:ext uri="{FF2B5EF4-FFF2-40B4-BE49-F238E27FC236}">
                            <a16:creationId xmlns:a16="http://schemas.microsoft.com/office/drawing/2014/main" id="{47D93647-A263-A988-93F9-053A8C599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8" name="Google Shape;5919;p47">
                        <a:extLst>
                          <a:ext uri="{FF2B5EF4-FFF2-40B4-BE49-F238E27FC236}">
                            <a16:creationId xmlns:a16="http://schemas.microsoft.com/office/drawing/2014/main" id="{6840ED51-DDB7-F8F6-A959-2D1B7607BE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9" name="Google Shape;5920;p47">
                        <a:extLst>
                          <a:ext uri="{FF2B5EF4-FFF2-40B4-BE49-F238E27FC236}">
                            <a16:creationId xmlns:a16="http://schemas.microsoft.com/office/drawing/2014/main" id="{C15C897E-D7BC-8FAC-E623-22BDD02C6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0" name="Google Shape;5921;p47">
                        <a:extLst>
                          <a:ext uri="{FF2B5EF4-FFF2-40B4-BE49-F238E27FC236}">
                            <a16:creationId xmlns:a16="http://schemas.microsoft.com/office/drawing/2014/main" id="{78DF1204-6F13-50F9-108E-5BE7E138B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1" name="Google Shape;5922;p47">
                        <a:extLst>
                          <a:ext uri="{FF2B5EF4-FFF2-40B4-BE49-F238E27FC236}">
                            <a16:creationId xmlns:a16="http://schemas.microsoft.com/office/drawing/2014/main" id="{1167AF03-FC25-210B-6A87-861AEF7DA3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2" name="Google Shape;5923;p47">
                        <a:extLst>
                          <a:ext uri="{FF2B5EF4-FFF2-40B4-BE49-F238E27FC236}">
                            <a16:creationId xmlns:a16="http://schemas.microsoft.com/office/drawing/2014/main" id="{3EBF9875-DD5A-632D-12C1-A20350B9FC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3" name="Google Shape;5924;p47">
                        <a:extLst>
                          <a:ext uri="{FF2B5EF4-FFF2-40B4-BE49-F238E27FC236}">
                            <a16:creationId xmlns:a16="http://schemas.microsoft.com/office/drawing/2014/main" id="{3C78B437-3E70-EC93-ACBD-43262170CE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4" name="Google Shape;5925;p47">
                        <a:extLst>
                          <a:ext uri="{FF2B5EF4-FFF2-40B4-BE49-F238E27FC236}">
                            <a16:creationId xmlns:a16="http://schemas.microsoft.com/office/drawing/2014/main" id="{09067BFE-A610-3402-205F-6F591B207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5" name="Google Shape;5926;p47">
                        <a:extLst>
                          <a:ext uri="{FF2B5EF4-FFF2-40B4-BE49-F238E27FC236}">
                            <a16:creationId xmlns:a16="http://schemas.microsoft.com/office/drawing/2014/main" id="{815E86EF-C2E5-F8CC-D2F1-34832695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7" name="Google Shape;5927;p47">
                      <a:extLst>
                        <a:ext uri="{FF2B5EF4-FFF2-40B4-BE49-F238E27FC236}">
                          <a16:creationId xmlns:a16="http://schemas.microsoft.com/office/drawing/2014/main" id="{9BD86960-4BA5-E6DF-51FE-1683AD38F5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48" name="Google Shape;5928;p47">
                        <a:extLst>
                          <a:ext uri="{FF2B5EF4-FFF2-40B4-BE49-F238E27FC236}">
                            <a16:creationId xmlns:a16="http://schemas.microsoft.com/office/drawing/2014/main" id="{7FE7120E-77B5-7BFA-1BB1-040983667C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9" name="Google Shape;5929;p47">
                        <a:extLst>
                          <a:ext uri="{FF2B5EF4-FFF2-40B4-BE49-F238E27FC236}">
                            <a16:creationId xmlns:a16="http://schemas.microsoft.com/office/drawing/2014/main" id="{410F98EE-CEF8-B7B4-2138-81EE24438B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0" name="Google Shape;5930;p47">
                        <a:extLst>
                          <a:ext uri="{FF2B5EF4-FFF2-40B4-BE49-F238E27FC236}">
                            <a16:creationId xmlns:a16="http://schemas.microsoft.com/office/drawing/2014/main" id="{3D94259C-5875-0D0B-90D3-8414E70C46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1" name="Google Shape;5931;p47">
                        <a:extLst>
                          <a:ext uri="{FF2B5EF4-FFF2-40B4-BE49-F238E27FC236}">
                            <a16:creationId xmlns:a16="http://schemas.microsoft.com/office/drawing/2014/main" id="{95C2A9A0-B1AF-AC4A-DC2E-D87B1D5559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2" name="Google Shape;5932;p47">
                        <a:extLst>
                          <a:ext uri="{FF2B5EF4-FFF2-40B4-BE49-F238E27FC236}">
                            <a16:creationId xmlns:a16="http://schemas.microsoft.com/office/drawing/2014/main" id="{994F0B4B-A858-6D53-64EF-1A3654E57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3" name="Google Shape;5933;p47">
                        <a:extLst>
                          <a:ext uri="{FF2B5EF4-FFF2-40B4-BE49-F238E27FC236}">
                            <a16:creationId xmlns:a16="http://schemas.microsoft.com/office/drawing/2014/main" id="{D96A44AA-F9A5-3805-D055-4A0390D2C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4" name="Google Shape;5934;p47">
                        <a:extLst>
                          <a:ext uri="{FF2B5EF4-FFF2-40B4-BE49-F238E27FC236}">
                            <a16:creationId xmlns:a16="http://schemas.microsoft.com/office/drawing/2014/main" id="{55604F67-A5F7-CADB-5D3F-300754460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5" name="Google Shape;5935;p47">
                        <a:extLst>
                          <a:ext uri="{FF2B5EF4-FFF2-40B4-BE49-F238E27FC236}">
                            <a16:creationId xmlns:a16="http://schemas.microsoft.com/office/drawing/2014/main" id="{C2C134A8-91E6-F406-80DA-EB2D56A659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6" name="Google Shape;5936;p47">
                        <a:extLst>
                          <a:ext uri="{FF2B5EF4-FFF2-40B4-BE49-F238E27FC236}">
                            <a16:creationId xmlns:a16="http://schemas.microsoft.com/office/drawing/2014/main" id="{54CBD35B-FB46-86AD-D680-ADDAACE717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8" name="Google Shape;5937;p47">
                      <a:extLst>
                        <a:ext uri="{FF2B5EF4-FFF2-40B4-BE49-F238E27FC236}">
                          <a16:creationId xmlns:a16="http://schemas.microsoft.com/office/drawing/2014/main" id="{B399C2CF-3037-9A5D-527D-C65F59EE4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39" name="Google Shape;5938;p47">
                        <a:extLst>
                          <a:ext uri="{FF2B5EF4-FFF2-40B4-BE49-F238E27FC236}">
                            <a16:creationId xmlns:a16="http://schemas.microsoft.com/office/drawing/2014/main" id="{C95D29E0-F8D7-49C5-E9C3-90C9B33B0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0" name="Google Shape;5939;p47">
                        <a:extLst>
                          <a:ext uri="{FF2B5EF4-FFF2-40B4-BE49-F238E27FC236}">
                            <a16:creationId xmlns:a16="http://schemas.microsoft.com/office/drawing/2014/main" id="{1A0081D1-62A3-7B8F-5165-E7729B6DF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1" name="Google Shape;5940;p47">
                        <a:extLst>
                          <a:ext uri="{FF2B5EF4-FFF2-40B4-BE49-F238E27FC236}">
                            <a16:creationId xmlns:a16="http://schemas.microsoft.com/office/drawing/2014/main" id="{46F5FDC4-CDE5-6319-1E45-A13BE42A42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2" name="Google Shape;5941;p47">
                        <a:extLst>
                          <a:ext uri="{FF2B5EF4-FFF2-40B4-BE49-F238E27FC236}">
                            <a16:creationId xmlns:a16="http://schemas.microsoft.com/office/drawing/2014/main" id="{092E48F2-1D4D-38BC-381B-DBB3A957F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3" name="Google Shape;5942;p47">
                        <a:extLst>
                          <a:ext uri="{FF2B5EF4-FFF2-40B4-BE49-F238E27FC236}">
                            <a16:creationId xmlns:a16="http://schemas.microsoft.com/office/drawing/2014/main" id="{85DC0148-FF91-0A1F-5B7A-3CF5699EC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4" name="Google Shape;5943;p47">
                        <a:extLst>
                          <a:ext uri="{FF2B5EF4-FFF2-40B4-BE49-F238E27FC236}">
                            <a16:creationId xmlns:a16="http://schemas.microsoft.com/office/drawing/2014/main" id="{41231DC8-64F1-73E6-0F63-CAC23DA791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5" name="Google Shape;5944;p47">
                        <a:extLst>
                          <a:ext uri="{FF2B5EF4-FFF2-40B4-BE49-F238E27FC236}">
                            <a16:creationId xmlns:a16="http://schemas.microsoft.com/office/drawing/2014/main" id="{2C25664A-CD05-C095-7688-0FEC83FCB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6" name="Google Shape;5945;p47">
                        <a:extLst>
                          <a:ext uri="{FF2B5EF4-FFF2-40B4-BE49-F238E27FC236}">
                            <a16:creationId xmlns:a16="http://schemas.microsoft.com/office/drawing/2014/main" id="{432CC1DC-1E85-C06C-A969-9CF158C414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7" name="Google Shape;5946;p47">
                        <a:extLst>
                          <a:ext uri="{FF2B5EF4-FFF2-40B4-BE49-F238E27FC236}">
                            <a16:creationId xmlns:a16="http://schemas.microsoft.com/office/drawing/2014/main" id="{7682A0C5-3DFE-B72C-BC7E-6694C54B96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9" name="Google Shape;5947;p47">
                      <a:extLst>
                        <a:ext uri="{FF2B5EF4-FFF2-40B4-BE49-F238E27FC236}">
                          <a16:creationId xmlns:a16="http://schemas.microsoft.com/office/drawing/2014/main" id="{E159079C-A4A1-B666-8662-64B8C54452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30" name="Google Shape;5948;p47">
                        <a:extLst>
                          <a:ext uri="{FF2B5EF4-FFF2-40B4-BE49-F238E27FC236}">
                            <a16:creationId xmlns:a16="http://schemas.microsoft.com/office/drawing/2014/main" id="{322AED2C-4947-7BC3-98BB-9B5F1FBD8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1" name="Google Shape;5949;p47">
                        <a:extLst>
                          <a:ext uri="{FF2B5EF4-FFF2-40B4-BE49-F238E27FC236}">
                            <a16:creationId xmlns:a16="http://schemas.microsoft.com/office/drawing/2014/main" id="{BCB98CE7-D58F-B97A-2677-6F4FD8321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2" name="Google Shape;5950;p47">
                        <a:extLst>
                          <a:ext uri="{FF2B5EF4-FFF2-40B4-BE49-F238E27FC236}">
                            <a16:creationId xmlns:a16="http://schemas.microsoft.com/office/drawing/2014/main" id="{D1F01D18-659A-3767-9CDF-A9CF591C6C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3" name="Google Shape;5951;p47">
                        <a:extLst>
                          <a:ext uri="{FF2B5EF4-FFF2-40B4-BE49-F238E27FC236}">
                            <a16:creationId xmlns:a16="http://schemas.microsoft.com/office/drawing/2014/main" id="{A5BA53A2-63C0-1110-625B-E22B356E6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4" name="Google Shape;5952;p47">
                        <a:extLst>
                          <a:ext uri="{FF2B5EF4-FFF2-40B4-BE49-F238E27FC236}">
                            <a16:creationId xmlns:a16="http://schemas.microsoft.com/office/drawing/2014/main" id="{1AF579B3-80E3-33EB-CC59-AD7C15E19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5" name="Google Shape;5953;p47">
                        <a:extLst>
                          <a:ext uri="{FF2B5EF4-FFF2-40B4-BE49-F238E27FC236}">
                            <a16:creationId xmlns:a16="http://schemas.microsoft.com/office/drawing/2014/main" id="{BDEE0636-857B-45F1-3010-4F03E858F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6" name="Google Shape;5954;p47">
                        <a:extLst>
                          <a:ext uri="{FF2B5EF4-FFF2-40B4-BE49-F238E27FC236}">
                            <a16:creationId xmlns:a16="http://schemas.microsoft.com/office/drawing/2014/main" id="{7424B5A0-DFF4-0EC2-D127-598920B26D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7" name="Google Shape;5955;p47">
                        <a:extLst>
                          <a:ext uri="{FF2B5EF4-FFF2-40B4-BE49-F238E27FC236}">
                            <a16:creationId xmlns:a16="http://schemas.microsoft.com/office/drawing/2014/main" id="{AFFC7AB6-8E9F-31F7-CF9B-204A83355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8" name="Google Shape;5956;p47">
                        <a:extLst>
                          <a:ext uri="{FF2B5EF4-FFF2-40B4-BE49-F238E27FC236}">
                            <a16:creationId xmlns:a16="http://schemas.microsoft.com/office/drawing/2014/main" id="{F004B1AF-D7C8-85DB-8D93-3F4B56180D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0" name="Google Shape;5957;p47">
                      <a:extLst>
                        <a:ext uri="{FF2B5EF4-FFF2-40B4-BE49-F238E27FC236}">
                          <a16:creationId xmlns:a16="http://schemas.microsoft.com/office/drawing/2014/main" id="{520B1661-4F5D-9EAA-EEBA-2AE3C2A018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21" name="Google Shape;5958;p47">
                        <a:extLst>
                          <a:ext uri="{FF2B5EF4-FFF2-40B4-BE49-F238E27FC236}">
                            <a16:creationId xmlns:a16="http://schemas.microsoft.com/office/drawing/2014/main" id="{513EC465-6D1E-0D91-3B15-0414BEDB0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2" name="Google Shape;5959;p47">
                        <a:extLst>
                          <a:ext uri="{FF2B5EF4-FFF2-40B4-BE49-F238E27FC236}">
                            <a16:creationId xmlns:a16="http://schemas.microsoft.com/office/drawing/2014/main" id="{1C3DC166-0B11-0504-ECEF-73B654850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3" name="Google Shape;5960;p47">
                        <a:extLst>
                          <a:ext uri="{FF2B5EF4-FFF2-40B4-BE49-F238E27FC236}">
                            <a16:creationId xmlns:a16="http://schemas.microsoft.com/office/drawing/2014/main" id="{878F4EE4-F487-2060-B686-9ED8287D43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4" name="Google Shape;5961;p47">
                        <a:extLst>
                          <a:ext uri="{FF2B5EF4-FFF2-40B4-BE49-F238E27FC236}">
                            <a16:creationId xmlns:a16="http://schemas.microsoft.com/office/drawing/2014/main" id="{758F5F51-8138-326F-AF43-19E0ADA625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5" name="Google Shape;5962;p47">
                        <a:extLst>
                          <a:ext uri="{FF2B5EF4-FFF2-40B4-BE49-F238E27FC236}">
                            <a16:creationId xmlns:a16="http://schemas.microsoft.com/office/drawing/2014/main" id="{49992694-DE1C-2B0A-DF70-D48CFA2F4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6" name="Google Shape;5963;p47">
                        <a:extLst>
                          <a:ext uri="{FF2B5EF4-FFF2-40B4-BE49-F238E27FC236}">
                            <a16:creationId xmlns:a16="http://schemas.microsoft.com/office/drawing/2014/main" id="{9017CE35-A57A-6542-F7BA-68171B70D6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7" name="Google Shape;5964;p47">
                        <a:extLst>
                          <a:ext uri="{FF2B5EF4-FFF2-40B4-BE49-F238E27FC236}">
                            <a16:creationId xmlns:a16="http://schemas.microsoft.com/office/drawing/2014/main" id="{7562E388-53A1-5B53-94CD-7CB66E7B7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8" name="Google Shape;5965;p47">
                        <a:extLst>
                          <a:ext uri="{FF2B5EF4-FFF2-40B4-BE49-F238E27FC236}">
                            <a16:creationId xmlns:a16="http://schemas.microsoft.com/office/drawing/2014/main" id="{129EE237-D450-B6F2-6876-A8BBFDD533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9" name="Google Shape;5966;p47">
                        <a:extLst>
                          <a:ext uri="{FF2B5EF4-FFF2-40B4-BE49-F238E27FC236}">
                            <a16:creationId xmlns:a16="http://schemas.microsoft.com/office/drawing/2014/main" id="{AE76A92C-1FD2-DBAD-A973-AC77FEE27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1" name="Google Shape;5967;p47">
                      <a:extLst>
                        <a:ext uri="{FF2B5EF4-FFF2-40B4-BE49-F238E27FC236}">
                          <a16:creationId xmlns:a16="http://schemas.microsoft.com/office/drawing/2014/main" id="{39432207-D884-6202-42E5-C58961FE4E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12" name="Google Shape;5968;p47">
                        <a:extLst>
                          <a:ext uri="{FF2B5EF4-FFF2-40B4-BE49-F238E27FC236}">
                            <a16:creationId xmlns:a16="http://schemas.microsoft.com/office/drawing/2014/main" id="{D7284D59-634C-978F-5FAB-00ABC9CAE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3" name="Google Shape;5969;p47">
                        <a:extLst>
                          <a:ext uri="{FF2B5EF4-FFF2-40B4-BE49-F238E27FC236}">
                            <a16:creationId xmlns:a16="http://schemas.microsoft.com/office/drawing/2014/main" id="{AAD3DFCF-37BD-BB67-F4A2-67B0F4ECA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4" name="Google Shape;5970;p47">
                        <a:extLst>
                          <a:ext uri="{FF2B5EF4-FFF2-40B4-BE49-F238E27FC236}">
                            <a16:creationId xmlns:a16="http://schemas.microsoft.com/office/drawing/2014/main" id="{09A1D283-EE6C-4932-B7EE-7CF52CD4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5" name="Google Shape;5971;p47">
                        <a:extLst>
                          <a:ext uri="{FF2B5EF4-FFF2-40B4-BE49-F238E27FC236}">
                            <a16:creationId xmlns:a16="http://schemas.microsoft.com/office/drawing/2014/main" id="{F1EB5F46-0E43-8FAD-FB14-865BA68B04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6" name="Google Shape;5972;p47">
                        <a:extLst>
                          <a:ext uri="{FF2B5EF4-FFF2-40B4-BE49-F238E27FC236}">
                            <a16:creationId xmlns:a16="http://schemas.microsoft.com/office/drawing/2014/main" id="{3FDD5BD1-B90C-B581-C0D9-6B6B1311B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7" name="Google Shape;5973;p47">
                        <a:extLst>
                          <a:ext uri="{FF2B5EF4-FFF2-40B4-BE49-F238E27FC236}">
                            <a16:creationId xmlns:a16="http://schemas.microsoft.com/office/drawing/2014/main" id="{33ACB376-F0DF-0E05-C2BC-C41CA6831A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8" name="Google Shape;5974;p47">
                        <a:extLst>
                          <a:ext uri="{FF2B5EF4-FFF2-40B4-BE49-F238E27FC236}">
                            <a16:creationId xmlns:a16="http://schemas.microsoft.com/office/drawing/2014/main" id="{A8C58E54-A9CA-588A-0503-9713FC29E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9" name="Google Shape;5975;p47">
                        <a:extLst>
                          <a:ext uri="{FF2B5EF4-FFF2-40B4-BE49-F238E27FC236}">
                            <a16:creationId xmlns:a16="http://schemas.microsoft.com/office/drawing/2014/main" id="{02A5C523-1813-7D93-761E-B7C9A84B5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0" name="Google Shape;5976;p47">
                        <a:extLst>
                          <a:ext uri="{FF2B5EF4-FFF2-40B4-BE49-F238E27FC236}">
                            <a16:creationId xmlns:a16="http://schemas.microsoft.com/office/drawing/2014/main" id="{19ABE3D5-3A35-CC37-4AF7-243FF3C02F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2" name="Google Shape;5977;p47">
                      <a:extLst>
                        <a:ext uri="{FF2B5EF4-FFF2-40B4-BE49-F238E27FC236}">
                          <a16:creationId xmlns:a16="http://schemas.microsoft.com/office/drawing/2014/main" id="{702FE2E5-33AF-8E01-2289-6C95F9E1D8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03" name="Google Shape;5978;p47">
                        <a:extLst>
                          <a:ext uri="{FF2B5EF4-FFF2-40B4-BE49-F238E27FC236}">
                            <a16:creationId xmlns:a16="http://schemas.microsoft.com/office/drawing/2014/main" id="{EBDB2D1C-3BAD-3D0C-037A-E80ECA59FC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4" name="Google Shape;5979;p47">
                        <a:extLst>
                          <a:ext uri="{FF2B5EF4-FFF2-40B4-BE49-F238E27FC236}">
                            <a16:creationId xmlns:a16="http://schemas.microsoft.com/office/drawing/2014/main" id="{CDEB78F7-C082-0D20-0248-68228A222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5" name="Google Shape;5980;p47">
                        <a:extLst>
                          <a:ext uri="{FF2B5EF4-FFF2-40B4-BE49-F238E27FC236}">
                            <a16:creationId xmlns:a16="http://schemas.microsoft.com/office/drawing/2014/main" id="{EE956629-FB17-B6A9-390A-054E31094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6" name="Google Shape;5981;p47">
                        <a:extLst>
                          <a:ext uri="{FF2B5EF4-FFF2-40B4-BE49-F238E27FC236}">
                            <a16:creationId xmlns:a16="http://schemas.microsoft.com/office/drawing/2014/main" id="{CA4C5463-008E-747F-ACA6-B3B788F0D2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7" name="Google Shape;5982;p47">
                        <a:extLst>
                          <a:ext uri="{FF2B5EF4-FFF2-40B4-BE49-F238E27FC236}">
                            <a16:creationId xmlns:a16="http://schemas.microsoft.com/office/drawing/2014/main" id="{618FA90E-CA8F-C303-BCE5-F5AC0F629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8" name="Google Shape;5983;p47">
                        <a:extLst>
                          <a:ext uri="{FF2B5EF4-FFF2-40B4-BE49-F238E27FC236}">
                            <a16:creationId xmlns:a16="http://schemas.microsoft.com/office/drawing/2014/main" id="{B8919588-1FE7-4DAB-7889-6AAC6CC8B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9" name="Google Shape;5984;p47">
                        <a:extLst>
                          <a:ext uri="{FF2B5EF4-FFF2-40B4-BE49-F238E27FC236}">
                            <a16:creationId xmlns:a16="http://schemas.microsoft.com/office/drawing/2014/main" id="{53E914DF-A0AD-EAAD-8E9B-7E79713E6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0" name="Google Shape;5985;p47">
                        <a:extLst>
                          <a:ext uri="{FF2B5EF4-FFF2-40B4-BE49-F238E27FC236}">
                            <a16:creationId xmlns:a16="http://schemas.microsoft.com/office/drawing/2014/main" id="{E01CA5BB-94C0-0CDB-C157-F319A6475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1" name="Google Shape;5986;p47">
                        <a:extLst>
                          <a:ext uri="{FF2B5EF4-FFF2-40B4-BE49-F238E27FC236}">
                            <a16:creationId xmlns:a16="http://schemas.microsoft.com/office/drawing/2014/main" id="{6273E8E0-FF3F-3586-2B7E-85DA4B8C0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3" name="Google Shape;5987;p47">
                      <a:extLst>
                        <a:ext uri="{FF2B5EF4-FFF2-40B4-BE49-F238E27FC236}">
                          <a16:creationId xmlns:a16="http://schemas.microsoft.com/office/drawing/2014/main" id="{EA8D81F0-EB15-28BE-2E61-76F3D7D017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94" name="Google Shape;5988;p47">
                        <a:extLst>
                          <a:ext uri="{FF2B5EF4-FFF2-40B4-BE49-F238E27FC236}">
                            <a16:creationId xmlns:a16="http://schemas.microsoft.com/office/drawing/2014/main" id="{A54C5A01-C260-6836-5FF5-F33947869C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5" name="Google Shape;5989;p47">
                        <a:extLst>
                          <a:ext uri="{FF2B5EF4-FFF2-40B4-BE49-F238E27FC236}">
                            <a16:creationId xmlns:a16="http://schemas.microsoft.com/office/drawing/2014/main" id="{313235D3-6322-8973-5D19-7F7249740B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6" name="Google Shape;5990;p47">
                        <a:extLst>
                          <a:ext uri="{FF2B5EF4-FFF2-40B4-BE49-F238E27FC236}">
                            <a16:creationId xmlns:a16="http://schemas.microsoft.com/office/drawing/2014/main" id="{18CB823C-27F8-EE10-CCCE-6D0FC66069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7" name="Google Shape;5991;p47">
                        <a:extLst>
                          <a:ext uri="{FF2B5EF4-FFF2-40B4-BE49-F238E27FC236}">
                            <a16:creationId xmlns:a16="http://schemas.microsoft.com/office/drawing/2014/main" id="{84A82D8F-AF81-8D84-9F40-D5AA0E91E3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8" name="Google Shape;5992;p47">
                        <a:extLst>
                          <a:ext uri="{FF2B5EF4-FFF2-40B4-BE49-F238E27FC236}">
                            <a16:creationId xmlns:a16="http://schemas.microsoft.com/office/drawing/2014/main" id="{BE33AF6B-8C77-04DC-3634-AC2AE49B31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9" name="Google Shape;5993;p47">
                        <a:extLst>
                          <a:ext uri="{FF2B5EF4-FFF2-40B4-BE49-F238E27FC236}">
                            <a16:creationId xmlns:a16="http://schemas.microsoft.com/office/drawing/2014/main" id="{4FF3A928-833A-BD4B-D94B-73CD30C11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0" name="Google Shape;5994;p47">
                        <a:extLst>
                          <a:ext uri="{FF2B5EF4-FFF2-40B4-BE49-F238E27FC236}">
                            <a16:creationId xmlns:a16="http://schemas.microsoft.com/office/drawing/2014/main" id="{5656A340-EA60-316A-CCAE-EA9126955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1" name="Google Shape;5995;p47">
                        <a:extLst>
                          <a:ext uri="{FF2B5EF4-FFF2-40B4-BE49-F238E27FC236}">
                            <a16:creationId xmlns:a16="http://schemas.microsoft.com/office/drawing/2014/main" id="{38596CD0-F818-C840-4814-31E44F01CF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2" name="Google Shape;5996;p47">
                        <a:extLst>
                          <a:ext uri="{FF2B5EF4-FFF2-40B4-BE49-F238E27FC236}">
                            <a16:creationId xmlns:a16="http://schemas.microsoft.com/office/drawing/2014/main" id="{733875F2-FF84-0875-65A7-BA0B957EE5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4" name="Google Shape;5997;p47">
                      <a:extLst>
                        <a:ext uri="{FF2B5EF4-FFF2-40B4-BE49-F238E27FC236}">
                          <a16:creationId xmlns:a16="http://schemas.microsoft.com/office/drawing/2014/main" id="{C2245AA9-489B-E0ED-07F0-3D654E37DA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85" name="Google Shape;5998;p47">
                        <a:extLst>
                          <a:ext uri="{FF2B5EF4-FFF2-40B4-BE49-F238E27FC236}">
                            <a16:creationId xmlns:a16="http://schemas.microsoft.com/office/drawing/2014/main" id="{1C8CDA99-34CA-C489-C9EE-151E5F7195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6" name="Google Shape;5999;p47">
                        <a:extLst>
                          <a:ext uri="{FF2B5EF4-FFF2-40B4-BE49-F238E27FC236}">
                            <a16:creationId xmlns:a16="http://schemas.microsoft.com/office/drawing/2014/main" id="{A8353DE2-29C5-7717-3A38-D92763A72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7" name="Google Shape;6000;p47">
                        <a:extLst>
                          <a:ext uri="{FF2B5EF4-FFF2-40B4-BE49-F238E27FC236}">
                            <a16:creationId xmlns:a16="http://schemas.microsoft.com/office/drawing/2014/main" id="{F4099231-C2DC-BF94-91D6-9A57F7E71A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8" name="Google Shape;6001;p47">
                        <a:extLst>
                          <a:ext uri="{FF2B5EF4-FFF2-40B4-BE49-F238E27FC236}">
                            <a16:creationId xmlns:a16="http://schemas.microsoft.com/office/drawing/2014/main" id="{D9C9CAF6-0F5F-F718-AD22-D679C228A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9" name="Google Shape;6002;p47">
                        <a:extLst>
                          <a:ext uri="{FF2B5EF4-FFF2-40B4-BE49-F238E27FC236}">
                            <a16:creationId xmlns:a16="http://schemas.microsoft.com/office/drawing/2014/main" id="{F8C974B6-51CF-D7CB-527D-28E6E6D82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0" name="Google Shape;6003;p47">
                        <a:extLst>
                          <a:ext uri="{FF2B5EF4-FFF2-40B4-BE49-F238E27FC236}">
                            <a16:creationId xmlns:a16="http://schemas.microsoft.com/office/drawing/2014/main" id="{50722044-0549-19E5-177F-04B8852EC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1" name="Google Shape;6004;p47">
                        <a:extLst>
                          <a:ext uri="{FF2B5EF4-FFF2-40B4-BE49-F238E27FC236}">
                            <a16:creationId xmlns:a16="http://schemas.microsoft.com/office/drawing/2014/main" id="{88DAC62F-A54B-618B-021C-EB8D9CB66D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2" name="Google Shape;6005;p47">
                        <a:extLst>
                          <a:ext uri="{FF2B5EF4-FFF2-40B4-BE49-F238E27FC236}">
                            <a16:creationId xmlns:a16="http://schemas.microsoft.com/office/drawing/2014/main" id="{C3E40B50-2C71-EB43-2905-DA944DF214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3" name="Google Shape;6006;p47">
                        <a:extLst>
                          <a:ext uri="{FF2B5EF4-FFF2-40B4-BE49-F238E27FC236}">
                            <a16:creationId xmlns:a16="http://schemas.microsoft.com/office/drawing/2014/main" id="{4E0D79B5-FBD8-6551-88B7-19A3889EE5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5" name="Google Shape;6007;p47">
                      <a:extLst>
                        <a:ext uri="{FF2B5EF4-FFF2-40B4-BE49-F238E27FC236}">
                          <a16:creationId xmlns:a16="http://schemas.microsoft.com/office/drawing/2014/main" id="{AEF13E57-F6C9-F07C-899E-D64213CA6D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76" name="Google Shape;6008;p47">
                        <a:extLst>
                          <a:ext uri="{FF2B5EF4-FFF2-40B4-BE49-F238E27FC236}">
                            <a16:creationId xmlns:a16="http://schemas.microsoft.com/office/drawing/2014/main" id="{33309C42-E187-7E19-FAC9-AB5D8ABDC7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7" name="Google Shape;6009;p47">
                        <a:extLst>
                          <a:ext uri="{FF2B5EF4-FFF2-40B4-BE49-F238E27FC236}">
                            <a16:creationId xmlns:a16="http://schemas.microsoft.com/office/drawing/2014/main" id="{AF9E8853-1E9D-D37F-D8D0-FD2A7CD8B2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8" name="Google Shape;6010;p47">
                        <a:extLst>
                          <a:ext uri="{FF2B5EF4-FFF2-40B4-BE49-F238E27FC236}">
                            <a16:creationId xmlns:a16="http://schemas.microsoft.com/office/drawing/2014/main" id="{E5EDFD7B-5F0E-2FD5-9458-DC371DEF3F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9" name="Google Shape;6011;p47">
                        <a:extLst>
                          <a:ext uri="{FF2B5EF4-FFF2-40B4-BE49-F238E27FC236}">
                            <a16:creationId xmlns:a16="http://schemas.microsoft.com/office/drawing/2014/main" id="{750D20B8-4AFF-5ADB-DB17-9E8F7A0D7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0" name="Google Shape;6012;p47">
                        <a:extLst>
                          <a:ext uri="{FF2B5EF4-FFF2-40B4-BE49-F238E27FC236}">
                            <a16:creationId xmlns:a16="http://schemas.microsoft.com/office/drawing/2014/main" id="{1EED1FF3-746D-DA2A-1DCB-C2669DD56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1" name="Google Shape;6013;p47">
                        <a:extLst>
                          <a:ext uri="{FF2B5EF4-FFF2-40B4-BE49-F238E27FC236}">
                            <a16:creationId xmlns:a16="http://schemas.microsoft.com/office/drawing/2014/main" id="{7764FBBE-E0C5-9555-0B5C-D040BA881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2" name="Google Shape;6014;p47">
                        <a:extLst>
                          <a:ext uri="{FF2B5EF4-FFF2-40B4-BE49-F238E27FC236}">
                            <a16:creationId xmlns:a16="http://schemas.microsoft.com/office/drawing/2014/main" id="{138A1156-40CE-194D-C53A-88B886B95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3" name="Google Shape;6015;p47">
                        <a:extLst>
                          <a:ext uri="{FF2B5EF4-FFF2-40B4-BE49-F238E27FC236}">
                            <a16:creationId xmlns:a16="http://schemas.microsoft.com/office/drawing/2014/main" id="{840E0714-72B0-BFEC-71F3-BD51BD507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4" name="Google Shape;6016;p47">
                        <a:extLst>
                          <a:ext uri="{FF2B5EF4-FFF2-40B4-BE49-F238E27FC236}">
                            <a16:creationId xmlns:a16="http://schemas.microsoft.com/office/drawing/2014/main" id="{77607FA4-AE4F-22B3-6249-F9E1CC887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6" name="Google Shape;6017;p47">
                      <a:extLst>
                        <a:ext uri="{FF2B5EF4-FFF2-40B4-BE49-F238E27FC236}">
                          <a16:creationId xmlns:a16="http://schemas.microsoft.com/office/drawing/2014/main" id="{8B678A07-B36D-7711-0077-2A0D5A177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67" name="Google Shape;6018;p47">
                        <a:extLst>
                          <a:ext uri="{FF2B5EF4-FFF2-40B4-BE49-F238E27FC236}">
                            <a16:creationId xmlns:a16="http://schemas.microsoft.com/office/drawing/2014/main" id="{589625E8-0873-8D37-37A8-CC76A0C7C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8" name="Google Shape;6019;p47">
                        <a:extLst>
                          <a:ext uri="{FF2B5EF4-FFF2-40B4-BE49-F238E27FC236}">
                            <a16:creationId xmlns:a16="http://schemas.microsoft.com/office/drawing/2014/main" id="{FA173A5A-1E82-6242-A36B-E480A4CA0A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9" name="Google Shape;6020;p47">
                        <a:extLst>
                          <a:ext uri="{FF2B5EF4-FFF2-40B4-BE49-F238E27FC236}">
                            <a16:creationId xmlns:a16="http://schemas.microsoft.com/office/drawing/2014/main" id="{91030A26-639A-EABA-B8A6-0B54AE2EFA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0" name="Google Shape;6021;p47">
                        <a:extLst>
                          <a:ext uri="{FF2B5EF4-FFF2-40B4-BE49-F238E27FC236}">
                            <a16:creationId xmlns:a16="http://schemas.microsoft.com/office/drawing/2014/main" id="{2A2FCD84-34FD-765C-9938-5516C3806D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1" name="Google Shape;6022;p47">
                        <a:extLst>
                          <a:ext uri="{FF2B5EF4-FFF2-40B4-BE49-F238E27FC236}">
                            <a16:creationId xmlns:a16="http://schemas.microsoft.com/office/drawing/2014/main" id="{C19592C0-DF5E-3073-659D-A3B8297C47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2" name="Google Shape;6023;p47">
                        <a:extLst>
                          <a:ext uri="{FF2B5EF4-FFF2-40B4-BE49-F238E27FC236}">
                            <a16:creationId xmlns:a16="http://schemas.microsoft.com/office/drawing/2014/main" id="{A0BE52DF-25E3-B0A7-48A3-D08DFD6CB6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3" name="Google Shape;6024;p47">
                        <a:extLst>
                          <a:ext uri="{FF2B5EF4-FFF2-40B4-BE49-F238E27FC236}">
                            <a16:creationId xmlns:a16="http://schemas.microsoft.com/office/drawing/2014/main" id="{38712BFA-9DB8-BC43-3735-FD351676BD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4" name="Google Shape;6025;p47">
                        <a:extLst>
                          <a:ext uri="{FF2B5EF4-FFF2-40B4-BE49-F238E27FC236}">
                            <a16:creationId xmlns:a16="http://schemas.microsoft.com/office/drawing/2014/main" id="{F282A61F-0351-6E48-CB6A-74ECA9F0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5" name="Google Shape;6026;p47">
                        <a:extLst>
                          <a:ext uri="{FF2B5EF4-FFF2-40B4-BE49-F238E27FC236}">
                            <a16:creationId xmlns:a16="http://schemas.microsoft.com/office/drawing/2014/main" id="{3245589A-2E67-A52C-5688-400EC6A3E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" name="Google Shape;6027;p47">
                      <a:extLst>
                        <a:ext uri="{FF2B5EF4-FFF2-40B4-BE49-F238E27FC236}">
                          <a16:creationId xmlns:a16="http://schemas.microsoft.com/office/drawing/2014/main" id="{86A68C65-CE99-584B-5999-C7A2B5C79E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" name="Google Shape;6028;p47">
                        <a:extLst>
                          <a:ext uri="{FF2B5EF4-FFF2-40B4-BE49-F238E27FC236}">
                            <a16:creationId xmlns:a16="http://schemas.microsoft.com/office/drawing/2014/main" id="{E9FA6A6E-ECE9-4883-5E50-784456B5B7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" name="Google Shape;6029;p47">
                        <a:extLst>
                          <a:ext uri="{FF2B5EF4-FFF2-40B4-BE49-F238E27FC236}">
                            <a16:creationId xmlns:a16="http://schemas.microsoft.com/office/drawing/2014/main" id="{E8C57AA2-4EDA-60F3-3A22-5CCB0309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" name="Google Shape;6030;p47">
                        <a:extLst>
                          <a:ext uri="{FF2B5EF4-FFF2-40B4-BE49-F238E27FC236}">
                            <a16:creationId xmlns:a16="http://schemas.microsoft.com/office/drawing/2014/main" id="{24C9F8E2-8009-DC94-EF93-06755F5BE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" name="Google Shape;6031;p47">
                        <a:extLst>
                          <a:ext uri="{FF2B5EF4-FFF2-40B4-BE49-F238E27FC236}">
                            <a16:creationId xmlns:a16="http://schemas.microsoft.com/office/drawing/2014/main" id="{EBC42AE4-AA99-CCE5-2478-867DDD7D2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" name="Google Shape;6032;p47">
                        <a:extLst>
                          <a:ext uri="{FF2B5EF4-FFF2-40B4-BE49-F238E27FC236}">
                            <a16:creationId xmlns:a16="http://schemas.microsoft.com/office/drawing/2014/main" id="{091CC15A-6E14-6238-838B-8CA58035F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3" name="Google Shape;6033;p47">
                        <a:extLst>
                          <a:ext uri="{FF2B5EF4-FFF2-40B4-BE49-F238E27FC236}">
                            <a16:creationId xmlns:a16="http://schemas.microsoft.com/office/drawing/2014/main" id="{2E470B65-5F74-93F5-EF02-A7E0A3F52A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784" name="Google Shape;6034;p47">
                        <a:extLst>
                          <a:ext uri="{FF2B5EF4-FFF2-40B4-BE49-F238E27FC236}">
                            <a16:creationId xmlns:a16="http://schemas.microsoft.com/office/drawing/2014/main" id="{9E5AA2D2-19B5-6EEF-4C18-7059470DD7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5" name="Google Shape;6035;p47">
                        <a:extLst>
                          <a:ext uri="{FF2B5EF4-FFF2-40B4-BE49-F238E27FC236}">
                            <a16:creationId xmlns:a16="http://schemas.microsoft.com/office/drawing/2014/main" id="{1F01B0FF-6233-5A12-1BCA-E34C9C2B27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6" name="Google Shape;6036;p47">
                        <a:extLst>
                          <a:ext uri="{FF2B5EF4-FFF2-40B4-BE49-F238E27FC236}">
                            <a16:creationId xmlns:a16="http://schemas.microsoft.com/office/drawing/2014/main" id="{6EE7B17A-9C0E-5673-4E72-F9C8949F4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01965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Computer system 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436574" y="4040873"/>
            <a:ext cx="7673003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microprocessor system consists of data input, storage, processing and output devices, under the control of a CPU</a:t>
            </a:r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.</a:t>
            </a: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2F3F9-F806-F119-049F-EBD97C62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8" y="1212224"/>
            <a:ext cx="4578493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750997" y="1106964"/>
            <a:ext cx="5442676" cy="3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6" y="1273879"/>
            <a:ext cx="5241043" cy="3610497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0EEBEE43-293D-B51F-B362-1B6631130E45}"/>
              </a:ext>
            </a:extLst>
          </p:cNvPr>
          <p:cNvSpPr txBox="1">
            <a:spLocks/>
          </p:cNvSpPr>
          <p:nvPr/>
        </p:nvSpPr>
        <p:spPr>
          <a:xfrm>
            <a:off x="5214633" y="4121757"/>
            <a:ext cx="34046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Both memory chips are 16-bit wide and have 15-bit address space.</a:t>
            </a:r>
          </a:p>
        </p:txBody>
      </p:sp>
    </p:spTree>
    <p:extLst>
      <p:ext uri="{BB962C8B-B14F-4D97-AF65-F5344CB8AC3E}">
        <p14:creationId xmlns:p14="http://schemas.microsoft.com/office/powerpoint/2010/main" val="135836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-Data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RAM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ROM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Registers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D,  A, M, where M stands for RAM[A] 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Processing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ALU, capable of computing various functions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Program counter : 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PC, holding an address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Control :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 ROM is loaded with a sequence of 16-bit instructions, one per memory location, beginning at address 0.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set :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Two instructions: A-instruction, C-instruction.</a:t>
            </a:r>
          </a:p>
        </p:txBody>
      </p:sp>
    </p:spTree>
    <p:extLst>
      <p:ext uri="{BB962C8B-B14F-4D97-AF65-F5344CB8AC3E}">
        <p14:creationId xmlns:p14="http://schemas.microsoft.com/office/powerpoint/2010/main" val="30771912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A-Instruction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Used for 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0E6074F-6213-12D2-9D07-DF91BB44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9169"/>
            <a:ext cx="2057400" cy="685800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>
            <a:softEdge rad="12700"/>
          </a:effectLst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A  // D = 17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EBEAEA"/>
                </a:solidFill>
                <a:latin typeface="Courier New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9C2EC1B-C2FA-0720-39DD-7ADCBCBF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9445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Aft>
                <a:spcPct val="70000"/>
              </a:spcAft>
              <a:buSzPct val="85000"/>
              <a:buFont typeface="Wingdings" panose="05000000000000000000" pitchFamily="2" charset="2"/>
              <a:buNone/>
            </a:pPr>
            <a:r>
              <a:rPr lang="en-US" altLang="zh-TW" sz="1800" kern="1200" dirty="0">
                <a:solidFill>
                  <a:srgbClr val="0E746B"/>
                </a:solidFill>
                <a:latin typeface="Asap" panose="020B0604020202020204" charset="0"/>
                <a:ea typeface="新細明體" panose="02020500000000000000" pitchFamily="18" charset="-120"/>
                <a:cs typeface="+mn-cs"/>
              </a:rPr>
              <a:t>Coding example :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6863E19-B25C-9135-79F3-7AF13C04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0977"/>
            <a:ext cx="2125785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M  // D = RAM[17]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M = -1 // RAM[17]=-1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7C731A0-190B-96E9-FF8C-62768545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6142"/>
            <a:ext cx="2592051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JMP    // fetch the instruction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  // stored in ROM[17]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000000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9121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A315B03D-A3C1-3D2F-DEE7-4CA4BA90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0373" y="1481364"/>
            <a:ext cx="4844942" cy="1278084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rgbClr val="0E746B"/>
                </a:solidFill>
              </a:rPr>
              <a:t>Done by:</a:t>
            </a:r>
          </a:p>
          <a:p>
            <a:pPr algn="l"/>
            <a:r>
              <a:rPr lang="en-US" dirty="0">
                <a:solidFill>
                  <a:srgbClr val="0E746B"/>
                </a:solidFill>
              </a:rPr>
              <a:t>Abdulaziz </a:t>
            </a:r>
            <a:r>
              <a:rPr lang="en-US" dirty="0" err="1">
                <a:solidFill>
                  <a:srgbClr val="0E746B"/>
                </a:solidFill>
              </a:rPr>
              <a:t>Abusaada</a:t>
            </a:r>
            <a:r>
              <a:rPr lang="en-US" dirty="0">
                <a:solidFill>
                  <a:srgbClr val="0E746B"/>
                </a:solidFill>
              </a:rPr>
              <a:t>, Aseel Jaber, Marya </a:t>
            </a:r>
            <a:r>
              <a:rPr lang="en-US" dirty="0" err="1">
                <a:solidFill>
                  <a:srgbClr val="0E746B"/>
                </a:solidFill>
              </a:rPr>
              <a:t>Aldweik</a:t>
            </a:r>
            <a:r>
              <a:rPr lang="en-US" dirty="0">
                <a:solidFill>
                  <a:srgbClr val="0E746B"/>
                </a:solidFill>
              </a:rPr>
              <a:t>.</a:t>
            </a:r>
          </a:p>
          <a:p>
            <a:pPr algn="l"/>
            <a:endParaRPr lang="en-US" dirty="0">
              <a:solidFill>
                <a:srgbClr val="0E746B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3F389EF-EE37-9B60-897B-E18BD4F3F392}"/>
              </a:ext>
            </a:extLst>
          </p:cNvPr>
          <p:cNvSpPr txBox="1">
            <a:spLocks/>
          </p:cNvSpPr>
          <p:nvPr/>
        </p:nvSpPr>
        <p:spPr>
          <a:xfrm>
            <a:off x="3802408" y="2895570"/>
            <a:ext cx="3965700" cy="127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algn="l"/>
            <a:r>
              <a:rPr lang="en-US" sz="1800" b="1" dirty="0">
                <a:solidFill>
                  <a:srgbClr val="0E746B"/>
                </a:solidFill>
              </a:rPr>
              <a:t>Supervisor:</a:t>
            </a:r>
          </a:p>
          <a:p>
            <a:pPr algn="l"/>
            <a:r>
              <a:rPr lang="en-US" dirty="0">
                <a:solidFill>
                  <a:srgbClr val="0E746B"/>
                </a:solidFill>
              </a:rPr>
              <a:t>Prof. </a:t>
            </a:r>
            <a:r>
              <a:rPr lang="en-US" dirty="0" err="1">
                <a:solidFill>
                  <a:srgbClr val="0E746B"/>
                </a:solidFill>
              </a:rPr>
              <a:t>Fadi</a:t>
            </a:r>
            <a:r>
              <a:rPr lang="en-US" dirty="0">
                <a:solidFill>
                  <a:srgbClr val="0E746B"/>
                </a:solidFill>
              </a:rPr>
              <a:t> </a:t>
            </a:r>
            <a:r>
              <a:rPr lang="en-US" dirty="0" err="1">
                <a:solidFill>
                  <a:srgbClr val="0E746B"/>
                </a:solidFill>
              </a:rPr>
              <a:t>Shahroury</a:t>
            </a:r>
            <a:r>
              <a:rPr lang="en-US" dirty="0">
                <a:solidFill>
                  <a:srgbClr val="0E746B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E746B"/>
                </a:solidFill>
              </a:rPr>
              <a:t>The C-Instruction</a:t>
            </a:r>
            <a:endParaRPr lang="en-US" dirty="0">
              <a:solidFill>
                <a:srgbClr val="0E746B"/>
              </a:solidFill>
            </a:endParaRP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Used for 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0E6074F-6213-12D2-9D07-DF91BB44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9169"/>
            <a:ext cx="2057400" cy="685800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>
            <a:softEdge rad="12700"/>
          </a:effectLst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A  // D = 17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EBEAEA"/>
                </a:solidFill>
                <a:latin typeface="Courier New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9C2EC1B-C2FA-0720-39DD-7ADCBCBF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9445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Aft>
                <a:spcPct val="70000"/>
              </a:spcAft>
              <a:buSzPct val="85000"/>
              <a:buFont typeface="Wingdings" panose="05000000000000000000" pitchFamily="2" charset="2"/>
              <a:buNone/>
            </a:pPr>
            <a:r>
              <a:rPr lang="en-US" altLang="zh-TW" sz="1800" kern="1200" dirty="0">
                <a:solidFill>
                  <a:srgbClr val="0E746B"/>
                </a:solidFill>
                <a:latin typeface="Asap" panose="020B0604020202020204" charset="0"/>
                <a:ea typeface="新細明體" panose="02020500000000000000" pitchFamily="18" charset="-120"/>
                <a:cs typeface="+mn-cs"/>
              </a:rPr>
              <a:t>Coding example :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6863E19-B25C-9135-79F3-7AF13C04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0977"/>
            <a:ext cx="2125785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M  // D = RAM[17]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M = -1 // RAM[17]=-1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7C731A0-190B-96E9-FF8C-62768545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6142"/>
            <a:ext cx="2592051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JMP    // fetch the instruction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  // stored in ROM[17]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000000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69285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42AD-E36E-08E1-6709-9C42872E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22" y="949293"/>
            <a:ext cx="6761156" cy="3944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72C21-386C-8C1F-05E5-C322F263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4" y="569200"/>
            <a:ext cx="347435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47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</a:t>
            </a:r>
            <a:endParaRPr dirty="0"/>
          </a:p>
        </p:txBody>
      </p:sp>
      <p:grpSp>
        <p:nvGrpSpPr>
          <p:cNvPr id="5198" name="Google Shape;5198;p47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5199" name="Google Shape;5199;p47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5200" name="Google Shape;5200;p47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1" name="Google Shape;5201;p47"/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5202" name="Google Shape;5202;p47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47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47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47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47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47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47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47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47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47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47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47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47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47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47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47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47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47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47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47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47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47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47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47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47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47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47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47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47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47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47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47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47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47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47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47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47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47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47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47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47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47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47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47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47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47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47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47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47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47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47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47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47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47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47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47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47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47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47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47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47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47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47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47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47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47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47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47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47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47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47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47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47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47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47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47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47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47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47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47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47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47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47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47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47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47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47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47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47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47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47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47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47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47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47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47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47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47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47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47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47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47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47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47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47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47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47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47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47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47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47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7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47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47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47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47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7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47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47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7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7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7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47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47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47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7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47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47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7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7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7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47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47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47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7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47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47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7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47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47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47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7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47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47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7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7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7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7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47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47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47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47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47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47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47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47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47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47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47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47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47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47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47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47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47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47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47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47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47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47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47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47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47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47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47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47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47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47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47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47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47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47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47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47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47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47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47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47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47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47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47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47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47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47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47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47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47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47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47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47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47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47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47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47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47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47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47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47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47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47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47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47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47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47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47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47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47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47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47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47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47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47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47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47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47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47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47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47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47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47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47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47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47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47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47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47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47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47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47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47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47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47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47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47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47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47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47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47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47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47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47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47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47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47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47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47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47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47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47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47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47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47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47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47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47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47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47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47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47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47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47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47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47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47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47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47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47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47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47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47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47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47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47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47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86" name="Google Shape;5486;p47"/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5487" name="Google Shape;5487;p47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47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47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47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47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47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47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47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47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47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47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47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9" name="Google Shape;5499;p47"/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5500" name="Google Shape;5500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47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47"/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47"/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47"/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47"/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47"/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47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47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47"/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47"/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47"/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47"/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47"/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47"/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47"/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47"/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47"/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47"/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47"/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47"/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47"/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47"/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47"/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47"/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47"/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47"/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47"/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47"/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47"/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5" name="Google Shape;5545;p47"/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5546" name="Google Shape;5546;p47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47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47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47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47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47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47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47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7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47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47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47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47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47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47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7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47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47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47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47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47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47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47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47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7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47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47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47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47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47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47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47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0" name="Google Shape;5580;p47"/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5581" name="Google Shape;5581;p47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47"/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47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47"/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47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47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47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47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47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47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47"/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47"/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47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47"/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47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47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47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47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47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47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47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47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47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47"/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47"/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47"/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47"/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9" name="Google Shape;5609;p47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5610" name="Google Shape;5610;p47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47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47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47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47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47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16" name="Google Shape;5616;p47"/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47"/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47"/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47"/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47"/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47"/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47"/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4" name="Google Shape;5624;p47"/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5625" name="Google Shape;5625;p47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47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47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7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47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4" name="Google Shape;5634;p47"/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5635" name="Google Shape;5635;p47"/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7"/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7" name="Google Shape;5637;p47"/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5638" name="Google Shape;5638;p47"/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47"/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40" name="Google Shape;5640;p47"/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5641" name="Google Shape;5641;p47"/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2" name="Google Shape;5642;p47"/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47"/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47"/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5" name="Google Shape;5645;p47"/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6" name="Google Shape;5646;p47"/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7" name="Google Shape;5647;p47"/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47"/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9" name="Google Shape;5649;p47"/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0" name="Google Shape;5650;p47"/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1" name="Google Shape;5651;p47"/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2" name="Google Shape;5652;p47"/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3" name="Google Shape;5653;p47"/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4" name="Google Shape;5654;p47"/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5" name="Google Shape;5655;p47"/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6" name="Google Shape;5656;p47"/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47"/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8" name="Google Shape;5658;p47"/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9" name="Google Shape;5659;p47"/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0" name="Google Shape;5660;p47"/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1" name="Google Shape;5661;p47"/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2" name="Google Shape;5662;p47"/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3" name="Google Shape;5663;p47"/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4" name="Google Shape;5664;p47"/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47"/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6" name="Google Shape;5666;p47"/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7" name="Google Shape;5667;p47"/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68" name="Google Shape;5668;p47"/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9" name="Google Shape;5669;p47"/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7"/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7"/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2" name="Google Shape;5672;p47"/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5673" name="Google Shape;5673;p47"/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47"/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47"/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47"/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47"/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47"/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47"/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47"/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47"/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47"/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47"/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47"/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47"/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47"/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47"/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47"/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47"/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47"/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47"/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47"/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47"/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94" name="Google Shape;5694;p47"/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5695" name="Google Shape;5695;p47"/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696" name="Google Shape;5696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697" name="Google Shape;56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8" name="Google Shape;56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9" name="Google Shape;56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0" name="Google Shape;57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1" name="Google Shape;57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2" name="Google Shape;57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3" name="Google Shape;57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4" name="Google Shape;57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5" name="Google Shape;57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06" name="Google Shape;5706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07" name="Google Shape;57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8" name="Google Shape;57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9" name="Google Shape;57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0" name="Google Shape;57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1" name="Google Shape;57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2" name="Google Shape;57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3" name="Google Shape;57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4" name="Google Shape;57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5" name="Google Shape;57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16" name="Google Shape;5716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17" name="Google Shape;57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8" name="Google Shape;57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9" name="Google Shape;57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0" name="Google Shape;57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1" name="Google Shape;57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2" name="Google Shape;57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3" name="Google Shape;57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4" name="Google Shape;57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5" name="Google Shape;57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26" name="Google Shape;5726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27" name="Google Shape;57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8" name="Google Shape;57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9" name="Google Shape;57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0" name="Google Shape;57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1" name="Google Shape;57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2" name="Google Shape;57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3" name="Google Shape;57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4" name="Google Shape;57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5" name="Google Shape;57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36" name="Google Shape;5736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37" name="Google Shape;57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8" name="Google Shape;57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9" name="Google Shape;57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0" name="Google Shape;57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1" name="Google Shape;57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2" name="Google Shape;57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3" name="Google Shape;57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4" name="Google Shape;57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5" name="Google Shape;57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46" name="Google Shape;5746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47" name="Google Shape;57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8" name="Google Shape;57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9" name="Google Shape;57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0" name="Google Shape;57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1" name="Google Shape;57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2" name="Google Shape;57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3" name="Google Shape;57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4" name="Google Shape;57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5" name="Google Shape;57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56" name="Google Shape;5756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57" name="Google Shape;57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8" name="Google Shape;57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9" name="Google Shape;57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0" name="Google Shape;57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1" name="Google Shape;57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2" name="Google Shape;57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3" name="Google Shape;57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4" name="Google Shape;57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5" name="Google Shape;57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66" name="Google Shape;5766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67" name="Google Shape;576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8" name="Google Shape;576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9" name="Google Shape;576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0" name="Google Shape;577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1" name="Google Shape;577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2" name="Google Shape;577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3" name="Google Shape;577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4" name="Google Shape;577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5" name="Google Shape;577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76" name="Google Shape;5776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77" name="Google Shape;577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8" name="Google Shape;577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9" name="Google Shape;577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0" name="Google Shape;578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1" name="Google Shape;578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2" name="Google Shape;578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3" name="Google Shape;578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4" name="Google Shape;578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5" name="Google Shape;578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86" name="Google Shape;5786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87" name="Google Shape;578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8" name="Google Shape;578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9" name="Google Shape;578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0" name="Google Shape;579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1" name="Google Shape;579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2" name="Google Shape;579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3" name="Google Shape;579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4" name="Google Shape;579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5" name="Google Shape;579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96" name="Google Shape;5796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97" name="Google Shape;57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8" name="Google Shape;57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9" name="Google Shape;57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0" name="Google Shape;58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1" name="Google Shape;58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2" name="Google Shape;58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3" name="Google Shape;58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4" name="Google Shape;58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5" name="Google Shape;58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06" name="Google Shape;5806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07" name="Google Shape;58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8" name="Google Shape;58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9" name="Google Shape;58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0" name="Google Shape;58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1" name="Google Shape;58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2" name="Google Shape;58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3" name="Google Shape;58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4" name="Google Shape;58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5" name="Google Shape;58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16" name="Google Shape;5816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17" name="Google Shape;58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8" name="Google Shape;58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9" name="Google Shape;58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0" name="Google Shape;58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1" name="Google Shape;58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2" name="Google Shape;58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3" name="Google Shape;58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4" name="Google Shape;58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5" name="Google Shape;58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26" name="Google Shape;5826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27" name="Google Shape;58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8" name="Google Shape;58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9" name="Google Shape;58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0" name="Google Shape;58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1" name="Google Shape;58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2" name="Google Shape;58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3" name="Google Shape;58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4" name="Google Shape;58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5" name="Google Shape;58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36" name="Google Shape;5836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37" name="Google Shape;58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8" name="Google Shape;58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9" name="Google Shape;58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0" name="Google Shape;58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1" name="Google Shape;58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2" name="Google Shape;58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3" name="Google Shape;58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4" name="Google Shape;58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5" name="Google Shape;58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46" name="Google Shape;5846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47" name="Google Shape;58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8" name="Google Shape;58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9" name="Google Shape;58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0" name="Google Shape;58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1" name="Google Shape;58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2" name="Google Shape;58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3" name="Google Shape;58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4" name="Google Shape;58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5" name="Google Shape;58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56" name="Google Shape;5856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57" name="Google Shape;58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8" name="Google Shape;58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9" name="Google Shape;58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0" name="Google Shape;58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1" name="Google Shape;58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2" name="Google Shape;58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3" name="Google Shape;58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4" name="Google Shape;58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5" name="Google Shape;58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5866" name="Google Shape;5866;p47"/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867" name="Google Shape;5867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68" name="Google Shape;58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9" name="Google Shape;58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0" name="Google Shape;58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1" name="Google Shape;58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2" name="Google Shape;58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3" name="Google Shape;58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4" name="Google Shape;58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5" name="Google Shape;58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6" name="Google Shape;58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77" name="Google Shape;5877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78" name="Google Shape;58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9" name="Google Shape;58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0" name="Google Shape;58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1" name="Google Shape;58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2" name="Google Shape;58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3" name="Google Shape;58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4" name="Google Shape;58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5" name="Google Shape;58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6" name="Google Shape;58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87" name="Google Shape;5887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88" name="Google Shape;58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9" name="Google Shape;58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0" name="Google Shape;58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1" name="Google Shape;58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2" name="Google Shape;58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3" name="Google Shape;58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4" name="Google Shape;58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5" name="Google Shape;58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6" name="Google Shape;58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97" name="Google Shape;5897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98" name="Google Shape;58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9" name="Google Shape;58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0" name="Google Shape;59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1" name="Google Shape;59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2" name="Google Shape;59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3" name="Google Shape;59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4" name="Google Shape;59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5" name="Google Shape;59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6" name="Google Shape;59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07" name="Google Shape;5907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08" name="Google Shape;59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9" name="Google Shape;59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0" name="Google Shape;59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1" name="Google Shape;59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2" name="Google Shape;59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3" name="Google Shape;59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4" name="Google Shape;59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5" name="Google Shape;59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6" name="Google Shape;59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17" name="Google Shape;5917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18" name="Google Shape;59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9" name="Google Shape;59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0" name="Google Shape;59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1" name="Google Shape;59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2" name="Google Shape;59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3" name="Google Shape;59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4" name="Google Shape;59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5" name="Google Shape;59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6" name="Google Shape;59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27" name="Google Shape;5927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28" name="Google Shape;59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9" name="Google Shape;59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0" name="Google Shape;59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1" name="Google Shape;59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2" name="Google Shape;59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3" name="Google Shape;59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4" name="Google Shape;59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5" name="Google Shape;59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6" name="Google Shape;59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37" name="Google Shape;5937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38" name="Google Shape;593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9" name="Google Shape;593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0" name="Google Shape;594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1" name="Google Shape;594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2" name="Google Shape;594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3" name="Google Shape;594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4" name="Google Shape;594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5" name="Google Shape;594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6" name="Google Shape;594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47" name="Google Shape;5947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48" name="Google Shape;594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9" name="Google Shape;594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0" name="Google Shape;595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1" name="Google Shape;595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2" name="Google Shape;595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3" name="Google Shape;595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4" name="Google Shape;595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5" name="Google Shape;595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6" name="Google Shape;595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57" name="Google Shape;5957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58" name="Google Shape;595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9" name="Google Shape;595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0" name="Google Shape;596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1" name="Google Shape;596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2" name="Google Shape;596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3" name="Google Shape;596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4" name="Google Shape;596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5" name="Google Shape;596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6" name="Google Shape;596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67" name="Google Shape;5967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68" name="Google Shape;59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9" name="Google Shape;59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0" name="Google Shape;59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1" name="Google Shape;59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2" name="Google Shape;59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3" name="Google Shape;59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4" name="Google Shape;59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5" name="Google Shape;59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6" name="Google Shape;59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77" name="Google Shape;5977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78" name="Google Shape;59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9" name="Google Shape;59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0" name="Google Shape;59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1" name="Google Shape;59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2" name="Google Shape;59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3" name="Google Shape;59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4" name="Google Shape;59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5" name="Google Shape;59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6" name="Google Shape;59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87" name="Google Shape;5987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88" name="Google Shape;59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9" name="Google Shape;59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0" name="Google Shape;59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1" name="Google Shape;59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2" name="Google Shape;59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3" name="Google Shape;59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4" name="Google Shape;59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5" name="Google Shape;59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6" name="Google Shape;59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97" name="Google Shape;5997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98" name="Google Shape;59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9" name="Google Shape;59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0" name="Google Shape;60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1" name="Google Shape;60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2" name="Google Shape;60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3" name="Google Shape;60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4" name="Google Shape;60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5" name="Google Shape;60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6" name="Google Shape;60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07" name="Google Shape;6007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08" name="Google Shape;60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9" name="Google Shape;60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0" name="Google Shape;60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1" name="Google Shape;60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2" name="Google Shape;60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3" name="Google Shape;60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4" name="Google Shape;60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5" name="Google Shape;60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6" name="Google Shape;60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17" name="Google Shape;6017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18" name="Google Shape;60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9" name="Google Shape;60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0" name="Google Shape;60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1" name="Google Shape;60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2" name="Google Shape;60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3" name="Google Shape;60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4" name="Google Shape;60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5" name="Google Shape;60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6" name="Google Shape;60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27" name="Google Shape;6027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28" name="Google Shape;60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9" name="Google Shape;60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0" name="Google Shape;60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1" name="Google Shape;60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2" name="Google Shape;60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3" name="Google Shape;60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4" name="Google Shape;60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5" name="Google Shape;60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6" name="Google Shape;60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01564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FEA57-B498-E5E0-AAC4-70CC47D3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44" y="1479507"/>
            <a:ext cx="3363196" cy="244381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EE9E37-579C-334B-3219-807F0967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93" y="1011544"/>
            <a:ext cx="1979640" cy="3665837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2777113" y="354784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69190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973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PC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C72C74A-4335-F6FE-0728-11AC883B3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2" t="11080" r="16961" b="13154"/>
          <a:stretch/>
        </p:blipFill>
        <p:spPr>
          <a:xfrm>
            <a:off x="4353909" y="583521"/>
            <a:ext cx="4454770" cy="17506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037244-0C6B-7D5F-F552-5BED3E98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44" y="2368997"/>
            <a:ext cx="6232298" cy="21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8007E-AEC2-D23F-57E3-8B820A47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63949"/>
              </p:ext>
            </p:extLst>
          </p:nvPr>
        </p:nvGraphicFramePr>
        <p:xfrm>
          <a:off x="5477000" y="722171"/>
          <a:ext cx="3150018" cy="2410505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Bit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607108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Bit(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load,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out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m1(w2,in,load,w1);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DFF d1(.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),.in(w1),.out(w2));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assign out=w2;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91888"/>
            <a:ext cx="4552489" cy="28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8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1104679" y="363381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6EF1261-86CE-6CA2-1520-7F5FF29A2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59" y="1174745"/>
            <a:ext cx="73152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6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8007E-AEC2-D23F-57E3-8B820A47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02585"/>
              </p:ext>
            </p:extLst>
          </p:nvPr>
        </p:nvGraphicFramePr>
        <p:xfrm>
          <a:off x="5425904" y="448632"/>
          <a:ext cx="3150018" cy="4239305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Register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607108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Register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in[16], load;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Bit(in=in[0],load=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=out[0]);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Bit(in=in[2],load=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=out[2]);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Bit(in=in[3],load=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=out[3]);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Bit(in=in[4],load=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=out[4]);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Bit(in=in[5],load=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=out[5]);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Bit(in=in[6],load=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=out[6]);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Bit(in=in[7],load=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=out[7]);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Bit(in=in[8],load=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=out[8]);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Bit(in=in[9],load=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=out[9]);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Bit(in=in[10],load=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=out[10]);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Bit(in=in[11],load=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=out[11]);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Bit(in=in[12],load=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=out[12]);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Bit(in=in[13],load=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=out[13]);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Bit(in=in[14],load=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=out[14]);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Bit(in=in[15],load=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=out[15]);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91888"/>
            <a:ext cx="4552489" cy="28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8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Elementary logic gates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138408" y="2955678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build using universal NAND gate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51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38"/>
          <p:cNvSpPr txBox="1">
            <a:spLocks noGrp="1"/>
          </p:cNvSpPr>
          <p:nvPr>
            <p:ph type="title"/>
          </p:nvPr>
        </p:nvSpPr>
        <p:spPr>
          <a:xfrm>
            <a:off x="720000" y="6169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28" name="Google Shape;3028;p38"/>
          <p:cNvSpPr txBox="1">
            <a:spLocks noGrp="1"/>
          </p:cNvSpPr>
          <p:nvPr>
            <p:ph type="title" idx="5"/>
          </p:nvPr>
        </p:nvSpPr>
        <p:spPr>
          <a:xfrm>
            <a:off x="1245459" y="1403577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9" name="Google Shape;3029;p38"/>
          <p:cNvSpPr txBox="1">
            <a:spLocks noGrp="1"/>
          </p:cNvSpPr>
          <p:nvPr>
            <p:ph type="title" idx="6"/>
          </p:nvPr>
        </p:nvSpPr>
        <p:spPr>
          <a:xfrm>
            <a:off x="1245459" y="2556209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 idx="7"/>
          </p:nvPr>
        </p:nvSpPr>
        <p:spPr>
          <a:xfrm>
            <a:off x="5718267" y="1339928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1" name="Google Shape;3031;p38"/>
          <p:cNvSpPr txBox="1">
            <a:spLocks noGrp="1"/>
          </p:cNvSpPr>
          <p:nvPr>
            <p:ph type="title" idx="8"/>
          </p:nvPr>
        </p:nvSpPr>
        <p:spPr>
          <a:xfrm>
            <a:off x="5657862" y="249676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32" name="Google Shape;3032;p38"/>
          <p:cNvSpPr txBox="1">
            <a:spLocks noGrp="1"/>
          </p:cNvSpPr>
          <p:nvPr>
            <p:ph type="subTitle" idx="9"/>
          </p:nvPr>
        </p:nvSpPr>
        <p:spPr>
          <a:xfrm>
            <a:off x="1117767" y="184175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33" name="Google Shape;3033;p38"/>
          <p:cNvSpPr txBox="1">
            <a:spLocks noGrp="1"/>
          </p:cNvSpPr>
          <p:nvPr>
            <p:ph type="subTitle" idx="13"/>
          </p:nvPr>
        </p:nvSpPr>
        <p:spPr>
          <a:xfrm>
            <a:off x="1245459" y="4078911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Design</a:t>
            </a:r>
            <a:endParaRPr dirty="0"/>
          </a:p>
        </p:txBody>
      </p:sp>
      <p:sp>
        <p:nvSpPr>
          <p:cNvPr id="3034" name="Google Shape;3034;p38"/>
          <p:cNvSpPr txBox="1">
            <a:spLocks noGrp="1"/>
          </p:cNvSpPr>
          <p:nvPr>
            <p:ph type="subTitle" idx="14"/>
          </p:nvPr>
        </p:nvSpPr>
        <p:spPr>
          <a:xfrm>
            <a:off x="5608500" y="178594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 action="ppaction://hlinksldjump"/>
              </a:rPr>
              <a:t>Motivation</a:t>
            </a:r>
            <a:endParaRPr dirty="0"/>
          </a:p>
        </p:txBody>
      </p:sp>
      <p:sp>
        <p:nvSpPr>
          <p:cNvPr id="3035" name="Google Shape;3035;p38"/>
          <p:cNvSpPr txBox="1">
            <a:spLocks noGrp="1"/>
          </p:cNvSpPr>
          <p:nvPr>
            <p:ph type="subTitle" idx="15"/>
          </p:nvPr>
        </p:nvSpPr>
        <p:spPr>
          <a:xfrm>
            <a:off x="5608500" y="288310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6" action="ppaction://hlinksldjump"/>
              </a:rPr>
              <a:t>Architecture</a:t>
            </a:r>
            <a:r>
              <a:rPr lang="en-US" dirty="0"/>
              <a:t> </a:t>
            </a:r>
          </a:p>
        </p:txBody>
      </p:sp>
      <p:sp>
        <p:nvSpPr>
          <p:cNvPr id="6" name="Google Shape;3031;p38">
            <a:extLst>
              <a:ext uri="{FF2B5EF4-FFF2-40B4-BE49-F238E27FC236}">
                <a16:creationId xmlns:a16="http://schemas.microsoft.com/office/drawing/2014/main" id="{09D44A79-DCEC-510C-E603-94BE4E020522}"/>
              </a:ext>
            </a:extLst>
          </p:cNvPr>
          <p:cNvSpPr txBox="1">
            <a:spLocks/>
          </p:cNvSpPr>
          <p:nvPr/>
        </p:nvSpPr>
        <p:spPr>
          <a:xfrm>
            <a:off x="1245459" y="3630005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8" name="Google Shape;3035;p38">
            <a:extLst>
              <a:ext uri="{FF2B5EF4-FFF2-40B4-BE49-F238E27FC236}">
                <a16:creationId xmlns:a16="http://schemas.microsoft.com/office/drawing/2014/main" id="{122E8EC6-FA94-22CF-9C50-88159908A8CD}"/>
              </a:ext>
            </a:extLst>
          </p:cNvPr>
          <p:cNvSpPr txBox="1">
            <a:spLocks/>
          </p:cNvSpPr>
          <p:nvPr/>
        </p:nvSpPr>
        <p:spPr>
          <a:xfrm>
            <a:off x="5653944" y="4142196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/>
              <a:t>Ending</a:t>
            </a:r>
          </a:p>
        </p:txBody>
      </p:sp>
      <p:sp>
        <p:nvSpPr>
          <p:cNvPr id="4" name="Google Shape;3031;p38">
            <a:extLst>
              <a:ext uri="{FF2B5EF4-FFF2-40B4-BE49-F238E27FC236}">
                <a16:creationId xmlns:a16="http://schemas.microsoft.com/office/drawing/2014/main" id="{FDF968A5-E4DA-27A7-7050-6D931DD9385E}"/>
              </a:ext>
            </a:extLst>
          </p:cNvPr>
          <p:cNvSpPr txBox="1">
            <a:spLocks/>
          </p:cNvSpPr>
          <p:nvPr/>
        </p:nvSpPr>
        <p:spPr>
          <a:xfrm>
            <a:off x="5653944" y="3655178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9" name="Google Shape;3035;p38">
            <a:extLst>
              <a:ext uri="{FF2B5EF4-FFF2-40B4-BE49-F238E27FC236}">
                <a16:creationId xmlns:a16="http://schemas.microsoft.com/office/drawing/2014/main" id="{750B86D4-EF7F-1086-661F-582B82980220}"/>
              </a:ext>
            </a:extLst>
          </p:cNvPr>
          <p:cNvSpPr txBox="1">
            <a:spLocks/>
          </p:cNvSpPr>
          <p:nvPr/>
        </p:nvSpPr>
        <p:spPr>
          <a:xfrm>
            <a:off x="1104008" y="3218805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>
                <a:hlinkClick r:id="rId7" action="ppaction://hlinksldjump"/>
              </a:rPr>
              <a:t>Microcontroller and FPGA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4781147" cy="71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NOT gate by connecting both inputs of NAND gate to the input signal.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789250"/>
              </p:ext>
            </p:extLst>
          </p:nvPr>
        </p:nvGraphicFramePr>
        <p:xfrm>
          <a:off x="6400932" y="1165042"/>
          <a:ext cx="2190750" cy="2226242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77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NOT</a:t>
                      </a:r>
                      <a:r>
                        <a:rPr lang="en-US" dirty="0">
                          <a:solidFill>
                            <a:srgbClr val="0E746B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84868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Not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IN in;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b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</a:b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3FB59903-F4B3-4D91-2991-6E653C68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838709"/>
            <a:ext cx="2190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3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AND gate by connecting the two inputs A and B to a NAND gate and then connecting the result to both inputs of the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39766"/>
              </p:ext>
            </p:extLst>
          </p:nvPr>
        </p:nvGraphicFramePr>
        <p:xfrm>
          <a:off x="6523700" y="1065874"/>
          <a:ext cx="2139264" cy="278003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3926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416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AND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268156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And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Nand(a=w1,b=w1,out=out);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04A05D21-5788-C7A1-757E-71FD0B22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8" y="1671637"/>
            <a:ext cx="35242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6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91709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OR gate by taking the NAND of two NAND gates where each input is connected to the same input signal (A or B). 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36597"/>
              </p:ext>
            </p:extLst>
          </p:nvPr>
        </p:nvGraphicFramePr>
        <p:xfrm>
          <a:off x="6369538" y="868762"/>
          <a:ext cx="2313354" cy="237895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335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49732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Or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  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  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 b, out=w2);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Nand(a=w1,b=w2,out=out);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532F624A-4B1E-7671-8EED-88C1D63B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5" y="1308121"/>
            <a:ext cx="3641358" cy="23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28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XOR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XOR gate by using NAND gates to construct the inputs and intermediate signals so that the final NAND operation produces an XOR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45853"/>
              </p:ext>
            </p:extLst>
          </p:nvPr>
        </p:nvGraphicFramePr>
        <p:xfrm>
          <a:off x="6568590" y="757463"/>
          <a:ext cx="2140333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40333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XOR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Xor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=3);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Nand(a=w2,b=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=4);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Nand(a=w3,b=w4,out=out);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3A10AB74-B129-C218-EF6C-12A100B0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" y="1227262"/>
            <a:ext cx="4367702" cy="25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51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67898"/>
              </p:ext>
            </p:extLst>
          </p:nvPr>
        </p:nvGraphicFramePr>
        <p:xfrm>
          <a:off x="6393426" y="757463"/>
          <a:ext cx="2315498" cy="259231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b,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=w2); Nand(a=w2,b=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=w3); Nand(a=w1,b=w3,out=out);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97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11688"/>
              </p:ext>
            </p:extLst>
          </p:nvPr>
        </p:nvGraphicFramePr>
        <p:xfrm>
          <a:off x="6393426" y="757463"/>
          <a:ext cx="2315498" cy="311659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12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80377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a,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b,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out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w1,w2,w3;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Nand1(w1,sel,b);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Nan2(w2,sel,sel);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Nan3(w3,a,w2);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Nand4(out,w1,w3);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30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54718"/>
              </p:ext>
            </p:extLst>
          </p:nvPr>
        </p:nvGraphicFramePr>
        <p:xfrm>
          <a:off x="6393426" y="757463"/>
          <a:ext cx="2315498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DMUX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=w1,out=w2);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=w3);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Nand(a=w2,b=w2,out=a);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Nand(a=w3,b=w3,out=b);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8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61720"/>
              </p:ext>
            </p:extLst>
          </p:nvPr>
        </p:nvGraphicFramePr>
        <p:xfrm>
          <a:off x="6041293" y="757463"/>
          <a:ext cx="2667632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667632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DMUX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in,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a,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w1,w2,w3;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Nand1(w1,sel,sel);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Nand2(w2,in,w1);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Nand3(w3,in,sel);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Nand4(a,w2,w2);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Nand5(b,w3,w3);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77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16-bit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93707"/>
              </p:ext>
            </p:extLst>
          </p:nvPr>
        </p:nvGraphicFramePr>
        <p:xfrm>
          <a:off x="5575657" y="509290"/>
          <a:ext cx="2816338" cy="420624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16-bit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Or16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Or(a=a[0],b=b[0],out=out[0]);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Or(a=a[1],b=b[1],out=out[1]);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Or(a=a[2],b=b[2],out=out[2]);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Or(a=a[3],b=b[3],out=out[3]);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Or(a=a[4],b=b[4],out=out[4]);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Or(a=a[5],b=b[5],out=out[5]);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Or(a=a[6],b=b[6],out=out[6]);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Or(a=a[7],b=b[7],out=out[7]);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Or(a=a[8],b=b[8],out=out[8]);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Or(a=a[9],b=b[9],out=out[9]);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Or(a=a[10],b=b[10],out=out[10]);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Or(a=a[11],b=b[11],out=out[11]);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Or(a=a[12],b=b[12],out=out[12]);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Or(a=a[13],b=b[13],out=out[13]);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Or(a=a[14],b=b[14],out=out[14]);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Or(a=a[15],b=b[15],out=out[15]);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2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4" y="2031775"/>
            <a:ext cx="3858775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E746B"/>
                </a:solidFill>
              </a:rPr>
              <a:t>Introduction</a:t>
            </a:r>
            <a:endParaRPr sz="4800" dirty="0">
              <a:solidFill>
                <a:srgbClr val="0E746B"/>
              </a:solidFill>
            </a:endParaRPr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5766D3-6039-7485-295F-862DCB587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25339"/>
              </p:ext>
            </p:extLst>
          </p:nvPr>
        </p:nvGraphicFramePr>
        <p:xfrm>
          <a:off x="5575657" y="511840"/>
          <a:ext cx="2816338" cy="420624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16-bit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Or16(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a,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Or0(out[0],a[0],b[0]);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Or1(out[1],a[1],b[1]);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Or2(out[2],a[2],b[2]);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Or3(out[3],a[3],b[3]);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Or4(out[4],a[4],b[4]);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Or5(out[5],a[5],b[5]);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Or6(out[6],a[6],b[6]);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Or7(out[7],a[7],b[7]);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Or8(out[8],a[8],b[8]);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Or9(out[9],a[9],b[9]);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Or10(out[10],a[10],b[10]);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Or11(out[11],a[11],b[11]);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Or12(out[12],a[12],b[12]);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Or13(out[13],a[13],b[13]);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Or14(out[14],a[14],b[14]);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Or15(out[15],a[15],b[15]);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60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AND gate by connecting the two inputs A and B to a NAND gate and then connecting the result to both inputs of the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56345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AND 16-bit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And16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And(a=a[0],b=b[0],out=out[0]);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And(a=a[1],b=b[1],out=out[1]);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And(a=a[2],b=b[2],out=out[2]);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And(a=a[3],b=b[3],out=out[3]);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And(a=a[4],b=b[4],out=out[4]);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And(a=a[5],b=b[5],out=out[5]);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And(a=a[6],b=b[6],out=out[6]);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And(a=a[7],b=b[7],out=out[7]);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And(a=a[8],b=b[8],out=out[8]);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And(a=a[9],b=b[9],out=out[9]);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And(a=a[10],b=b[10],out=out[10]);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And(a=a[11],b=b[11],out=out[11]);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And(a=a[12],b=b[12],out=out[12]);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And(a=a[13],b=b[13],out=out[13]);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And(a=a[14],b=b[14],out=out[14]);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And(a=a[15],b=b[15],out=out[15]);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7172" name="Picture 4">
            <a:extLst>
              <a:ext uri="{FF2B5EF4-FFF2-40B4-BE49-F238E27FC236}">
                <a16:creationId xmlns:a16="http://schemas.microsoft.com/office/drawing/2014/main" id="{F34447A7-A19F-FD44-7131-3550ADEE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460868"/>
            <a:ext cx="35623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02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NOT gate by connecting both inputs of NAND gate to the input signal.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47779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NOT 16-bit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Not16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Not(in=in[15],out=out[15]);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D0DE46DD-7637-B45A-8C7E-CC285F10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370819"/>
            <a:ext cx="22288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34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86497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16-bit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Mux(a=a[0],b=b[0],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Mux(a=a[1],b=b[1],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Mux(a=a[2],b=b[2],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Mux(a=a[3],b=b[3],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Mux(a=a[4],b=b[4],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Mux(a=a[5],b=b[5],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Mux(a=a[6],b=b[6],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Mux(a=a[7],b=b[7],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Mux(a=a[8],b=b[8],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=out[8]); 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Mux(a=a[9],b=b[9],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Mux(a=a[10],b=b[10],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Mux(a=a[11],b=b[11],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Mux(a=a[12],b=b[12],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Mux(a=a[13],b=b[13],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Mux(a=a[14],b=b[14],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Mux(a=a[15],b=b[15],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4">
            <a:extLst>
              <a:ext uri="{FF2B5EF4-FFF2-40B4-BE49-F238E27FC236}">
                <a16:creationId xmlns:a16="http://schemas.microsoft.com/office/drawing/2014/main" id="{B2C9C51D-A321-1633-836B-B716E0CC4831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4432411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</p:spTree>
    <p:extLst>
      <p:ext uri="{BB962C8B-B14F-4D97-AF65-F5344CB8AC3E}">
        <p14:creationId xmlns:p14="http://schemas.microsoft.com/office/powerpoint/2010/main" val="3948618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4432411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46881"/>
              </p:ext>
            </p:extLst>
          </p:nvPr>
        </p:nvGraphicFramePr>
        <p:xfrm>
          <a:off x="5165971" y="509290"/>
          <a:ext cx="3226024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22602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16-bit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Mux16(input [15:0] a,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m0(.a(a[0]),.b(b[0]),.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),.out(out[0]));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m1(.a(a[1]),.b(b[1]),.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m2(.a(a[2]),.b(b[2]),.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),.out(out[2]));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m3(.a(a[3]),.b(b[3]),.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),.out(out[3]));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m4(.a(a[4]),.b(b[4]),.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),.out(out[4]));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m5(.a(a[5]),.b(b[5]),.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),.out(out[5]));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m6(.a(a[6]),.b(b[6]),.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),.out(out[6]));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m7(.a(a[7]),.b(b[7]),.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),.out(out[7]));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m8(.a(a[8]),.b(b[8]),.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),.out(out[8]));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m9(.a(a[9]),.b(b[9]),.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),.out(out[9]));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m10(.a(a[10]),.b(b[10]),.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),.out(out[10]));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m11(.a(a[11]),.b(b[11]),.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),.out(out[11]));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m12(.a(a[12]),.b(b[12]),.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),.out(out[12]));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m13(.a(a[13]),.b(b[13]),.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),.out(out[13]));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m14(.a(a[14]),.b(b[14]),.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),.out(out[14]));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m15(.a(a[15]),.b(b[15]),.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),.out(out[15]));</a:t>
                      </a:r>
                    </a:p>
                    <a:p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60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Multi-way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960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3129224" y="3649497"/>
            <a:ext cx="5517165" cy="90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use 7 elementary OR gates to build OR8WAY. Each OR gate has 2 inputs, with 4 of them comparing the inputs and the other 3 comparing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10749"/>
              </p:ext>
            </p:extLst>
          </p:nvPr>
        </p:nvGraphicFramePr>
        <p:xfrm>
          <a:off x="6408615" y="592342"/>
          <a:ext cx="2237774" cy="283615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23777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OR8Way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49732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Or8Way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in[8];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Or(a=in[0],b=in[1],out=w1);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Or(a=in[2],b=in[3],out=w2);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Or(a=in[4],b=in[5],out=w3);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Or(a=in[6],b=in[7],out=w4);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Or(a=w1,b=w2,out=w5);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Or(a=w3,b=w4,out=w6);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Or(a=w5,b=w6,out=out);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ECA549D5-D099-56A7-D533-6006B6AB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33193"/>
            <a:ext cx="3414102" cy="3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53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00669"/>
              </p:ext>
            </p:extLst>
          </p:nvPr>
        </p:nvGraphicFramePr>
        <p:xfrm>
          <a:off x="5822462" y="1080955"/>
          <a:ext cx="2839559" cy="244784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39559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Mux4Way16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c[16], d[16],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Mux16(a=c, b=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Mux16(a=w1,b=w2,sel=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4">
            <a:extLst>
              <a:ext uri="{FF2B5EF4-FFF2-40B4-BE49-F238E27FC236}">
                <a16:creationId xmlns:a16="http://schemas.microsoft.com/office/drawing/2014/main" id="{AF72B830-DCB3-9370-B159-402D89340251}"/>
              </a:ext>
            </a:extLst>
          </p:cNvPr>
          <p:cNvSpPr txBox="1">
            <a:spLocks/>
          </p:cNvSpPr>
          <p:nvPr/>
        </p:nvSpPr>
        <p:spPr>
          <a:xfrm>
            <a:off x="2138248" y="3919466"/>
            <a:ext cx="595225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2 results based on the selection line bit 1.</a:t>
            </a:r>
          </a:p>
        </p:txBody>
      </p:sp>
    </p:spTree>
    <p:extLst>
      <p:ext uri="{BB962C8B-B14F-4D97-AF65-F5344CB8AC3E}">
        <p14:creationId xmlns:p14="http://schemas.microsoft.com/office/powerpoint/2010/main" val="1689327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138248" y="3919466"/>
            <a:ext cx="595225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2 results based on the selection line bit 1.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81379"/>
              </p:ext>
            </p:extLst>
          </p:nvPr>
        </p:nvGraphicFramePr>
        <p:xfrm>
          <a:off x="5486401" y="1080955"/>
          <a:ext cx="3175622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75622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Mux4Way16(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a,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c,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d,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[1:0]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[15:0] w1,w2;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m1(.a(a),.b(b),.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[0]),.out(w1));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m2(.a(c),.b(d),.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[0]),.out(w2));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m3(.a(w1),.b(w2),.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[1]),.out(out));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5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907189"/>
              </p:ext>
            </p:extLst>
          </p:nvPr>
        </p:nvGraphicFramePr>
        <p:xfrm>
          <a:off x="5517663" y="536035"/>
          <a:ext cx="3150018" cy="322765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Mux8Way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Mux8Way16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c[16], d[16],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e[16], f[16], g[16], h[16],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[3];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Mux16(a=a, b=b,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Mux16(a=c, b=d,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Mux16(a=w1, b=w2,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 out=w3);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Mux16(a=e, b=f,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out=w4);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Mux16(a=g, b=h,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out=w5);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Mux16(a=w4, b=w5,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 out=w6);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Mux16(a=w3, b=w6,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[2], 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18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815004" y="5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E746B"/>
                </a:solidFill>
                <a:latin typeface="Asap" panose="020B0604020202020204" charset="0"/>
              </a:rPr>
              <a:t>W</a:t>
            </a:r>
            <a:r>
              <a:rPr lang="en" sz="3200" b="1" dirty="0">
                <a:solidFill>
                  <a:srgbClr val="0E746B"/>
                </a:solidFill>
                <a:latin typeface="Asap" panose="020B0604020202020204" charset="0"/>
              </a:rPr>
              <a:t>hat is our project?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530942" y="1076830"/>
            <a:ext cx="7521677" cy="1880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D</a:t>
            </a:r>
            <a:r>
              <a:rPr lang="en-US" dirty="0">
                <a:solidFill>
                  <a:srgbClr val="0E746B"/>
                </a:solidFill>
                <a:effectLst/>
                <a:latin typeface="Asap" panose="020B0604020202020204" charset="0"/>
              </a:rPr>
              <a:t>esigning a microcontroller based on Verilog with a 25 MHz frequency and 16-bit operating system, and the foundation of our project is to build the microcontroller from the universal NAND gate.</a:t>
            </a:r>
          </a:p>
        </p:txBody>
      </p: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BC2A338E-1153-E1AF-8668-396E74F340ED}"/>
              </a:ext>
            </a:extLst>
          </p:cNvPr>
          <p:cNvGrpSpPr/>
          <p:nvPr/>
        </p:nvGrpSpPr>
        <p:grpSpPr>
          <a:xfrm>
            <a:off x="479444" y="772358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7D551FA4-811D-F7C9-FBC0-67C5DF8F05E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F7D7E997-91AC-A4E9-1B1F-F57A96586E81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D58E9CCD-3BF6-1B5A-127B-66123E986375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9577551C-7D49-F4FC-BF50-6485A91EA7B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D0676314-0493-DE8D-6C8B-286D1E537904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64F87E16-0E18-2B7F-6853-51A93BDAE7FB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F679EBCD-5F36-0DAB-9CFC-C01DA8C13D93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F00393E0-5DCE-636C-90A1-0C4B3BE6DBB5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D23D8794-9E9F-DEE7-B4F3-CC74266B33F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F92861EF-C97B-8B41-C86A-4C102F3A7AF5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D79AC73B-85A6-186B-3556-23ED5DF2A65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1DCB1EE9-78EA-F67E-F694-6DF1FF95466A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A0D51330-7410-5D9E-2BC0-50594CA308E2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290257DA-00C3-28EA-19AA-D93FB99851E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BF62C429-8AB7-146E-2125-B36AF72193A5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9C04B3C9-AF69-0C10-0B19-A3E4076030BD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7E6EB84E-13F8-38A9-68F9-6063A9C582F3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27A11E3F-68E3-5941-B893-9EE8948B6353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DECB729E-0ACA-4E82-12D3-4FED759B4B09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F8FDF918-0478-D208-9BCA-2B9144879D20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15A742CA-3096-2939-1835-B52B86192C95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25896690-BD57-FBAB-005B-4B3CA6F1BC0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5A9734AD-026E-8C0E-DB50-534E882AA636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3844277-066B-4A8E-0198-47623718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34" y="2489933"/>
            <a:ext cx="3396342" cy="22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21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00664"/>
              </p:ext>
            </p:extLst>
          </p:nvPr>
        </p:nvGraphicFramePr>
        <p:xfrm>
          <a:off x="5251938" y="536035"/>
          <a:ext cx="3415743" cy="307525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415743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Mux8Way Verilog</a:t>
                      </a:r>
                      <a:endParaRPr lang="en-US" sz="10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Mux8Way16(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a,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b,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c,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d,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e,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f,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g,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h,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	input [2:0] 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[15:0] out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wire [15:0] w1,w2;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Mux4Way16 m0(.a(a),.b(b),.c(c),.d(d),.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[1:0]),.out(w1));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Mux4Way16 m1(.a(e),.b(f),.c(g),.d(h),.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[1:0]),.out(w2));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m2(.a(w1),.b(w2),.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[2]),.out(out));</a:t>
                      </a:r>
                    </a:p>
                    <a:p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0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60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57937"/>
              </p:ext>
            </p:extLst>
          </p:nvPr>
        </p:nvGraphicFramePr>
        <p:xfrm>
          <a:off x="5500446" y="1080955"/>
          <a:ext cx="3150018" cy="244784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DMux4Way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b, c, d;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[1],a=w1,b=w2);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(in=w1,sel=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=b);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=d);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82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629285"/>
              </p:ext>
            </p:extLst>
          </p:nvPr>
        </p:nvGraphicFramePr>
        <p:xfrm>
          <a:off x="5500446" y="735421"/>
          <a:ext cx="3150018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DMux4Way(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[1:0]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                  output a,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b,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c,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d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	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wire w1 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Dm1(.in(in),.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[1]),.a(w1),.b(w2));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Dm2(.in(w1),.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[0]),.a(a),.b(b));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dm3(.in(w2),.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[0]),.a(c),.b(d));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44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89005"/>
              </p:ext>
            </p:extLst>
          </p:nvPr>
        </p:nvGraphicFramePr>
        <p:xfrm>
          <a:off x="5484815" y="985503"/>
          <a:ext cx="3150018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DMux8Way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[3];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b, c, d, e, f, g, h;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[2],a=w1,b=w2);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(in=w1,sel=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[1],a=w3,b=w4);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[1],a=w5,b=w6);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(in=w3,sel=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=b);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(in=w4,sel=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=d);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(in=w5,sel=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=f);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(in=w6,sel=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g,b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=h);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04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479973"/>
              </p:ext>
            </p:extLst>
          </p:nvPr>
        </p:nvGraphicFramePr>
        <p:xfrm>
          <a:off x="5264023" y="587886"/>
          <a:ext cx="3315084" cy="324423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31508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7243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DMux8Way Verilog</a:t>
                      </a:r>
                      <a:endParaRPr lang="en-US" sz="9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704459"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DMux8Way(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[2:0]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                       output a,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b,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c,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d,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e,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f,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g,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h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wire w1,w2,w3,w5,w4,w6;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dm1 (.in(in),.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[2]),.a(w1),.b(w2));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dm2 (.in(w1),.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[1]),.a(w3),.b(w4));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dm3 (.in(w2),.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[1]),.a(w5),.b(w6));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dm4 (.in(w3),.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[0]),.a(a),.b(b));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dm5 (.in(w4),.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[0]),.a(c),.b(d));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dm6 (.in(w5),.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[0]),.a(e),.b(f));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dm7 (.in(w6),.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[0]),.a(g),.b(h));</a:t>
                      </a:r>
                    </a:p>
                    <a:p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9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35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Our Roadmap </a:t>
            </a: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: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9224" name="Google Shape;9224;p69"/>
          <p:cNvSpPr txBox="1"/>
          <p:nvPr/>
        </p:nvSpPr>
        <p:spPr>
          <a:xfrm>
            <a:off x="553341" y="2005755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Design 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Design the architecture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53341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01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62600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Hardware implementation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endParaRPr lang="en-US"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62600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02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71859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Software implementation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71859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03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81118" y="1993880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Game or application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81118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04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-5400000" flipH="1">
            <a:off x="1868691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-5400000" flipH="1">
            <a:off x="3877950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stCxn id="9229" idx="0"/>
            <a:endCxn id="9231" idx="1"/>
          </p:cNvCxnSpPr>
          <p:nvPr/>
        </p:nvCxnSpPr>
        <p:spPr>
          <a:xfrm rot="-5400000" flipH="1">
            <a:off x="5887209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D3665AB5-3D1D-D178-B44D-64F12727EA5E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354EFD2E-B80B-EA3A-8E95-422914263B9B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5FD6B1B3-7D5A-7AB8-A2CF-631FB910125F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BD612C64-C9DD-6722-83A0-449C6E3D1668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69E43B71-92F1-3672-8A7C-43F736B6D5A9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A74D53F2-568D-9A62-ECD7-326D46B64BB8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80C16554-4740-EDAE-3959-B42B14AD22B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5E385F74-D3E4-8456-4D35-1C01B1EAA1A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A81DB0FA-CC49-DADB-ACA4-21F93CB14657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E63F9612-1DC5-9A95-F70B-F5F978408C7E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C8FDB952-2B43-5F6C-428C-6876E30B8370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2D9D1A7D-C103-6784-6C10-77B43BDDE550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BE220FD0-E5C2-631F-265C-E42532E3E606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297CBD52-7CB2-D650-DDF9-5A4E44CEE39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CE7F2FEE-0030-F292-F73C-BCBAEAB50889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79CEEBA-05AA-999C-755F-1230D607C0AE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3EAEA27B-AD39-A7A1-26A4-D350B69B288C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08923F4F-607D-2F68-A9E5-889EB1C10462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6CBAE54F-0155-48F4-5EC2-A89EE55CDE30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93F379CF-BCE6-02AC-4F0D-93A61A16E89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E5F808BF-FDFC-4D05-BB98-0867C293000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91C7BB49-55FA-3ACD-E18B-513D33018E38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A1E3811A-EE1F-E232-0B9E-FD8049EF86B9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6691B4EB-0A03-4372-6E2C-B849D09F49F3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6"/>
          <p:cNvSpPr txBox="1">
            <a:spLocks noGrp="1"/>
          </p:cNvSpPr>
          <p:nvPr>
            <p:ph type="title"/>
          </p:nvPr>
        </p:nvSpPr>
        <p:spPr>
          <a:xfrm>
            <a:off x="1111105" y="465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What to excpect in the future 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49" name="Google Shape;5149;p46"/>
          <p:cNvSpPr txBox="1">
            <a:spLocks noGrp="1"/>
          </p:cNvSpPr>
          <p:nvPr>
            <p:ph type="subTitle" idx="7"/>
          </p:nvPr>
        </p:nvSpPr>
        <p:spPr>
          <a:xfrm>
            <a:off x="1111105" y="232614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Assymbly code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0" name="Google Shape;5150;p46"/>
          <p:cNvSpPr txBox="1">
            <a:spLocks noGrp="1"/>
          </p:cNvSpPr>
          <p:nvPr>
            <p:ph type="subTitle" idx="8"/>
          </p:nvPr>
        </p:nvSpPr>
        <p:spPr>
          <a:xfrm>
            <a:off x="3580950" y="233184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Compilers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2" name="Google Shape;5152;p46"/>
          <p:cNvSpPr txBox="1">
            <a:spLocks noGrp="1"/>
          </p:cNvSpPr>
          <p:nvPr>
            <p:ph type="subTitle" idx="13"/>
          </p:nvPr>
        </p:nvSpPr>
        <p:spPr>
          <a:xfrm>
            <a:off x="5787300" y="2660559"/>
            <a:ext cx="22416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S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erial comminication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3" name="Google Shape;5153;p46"/>
          <p:cNvSpPr txBox="1">
            <a:spLocks noGrp="1"/>
          </p:cNvSpPr>
          <p:nvPr>
            <p:ph type="subTitle" idx="14"/>
          </p:nvPr>
        </p:nvSpPr>
        <p:spPr>
          <a:xfrm>
            <a:off x="2367601" y="40608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D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ebugger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4" name="Google Shape;5154;p46"/>
          <p:cNvSpPr txBox="1">
            <a:spLocks noGrp="1"/>
          </p:cNvSpPr>
          <p:nvPr>
            <p:ph type="subTitle" idx="15"/>
          </p:nvPr>
        </p:nvSpPr>
        <p:spPr>
          <a:xfrm>
            <a:off x="4798200" y="4037369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A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pplication or game demo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grpSp>
        <p:nvGrpSpPr>
          <p:cNvPr id="5155" name="Google Shape;5155;p46"/>
          <p:cNvGrpSpPr/>
          <p:nvPr/>
        </p:nvGrpSpPr>
        <p:grpSpPr>
          <a:xfrm>
            <a:off x="6112493" y="1440746"/>
            <a:ext cx="547071" cy="546245"/>
            <a:chOff x="3849092" y="4056902"/>
            <a:chExt cx="547071" cy="546245"/>
          </a:xfrm>
        </p:grpSpPr>
        <p:sp>
          <p:nvSpPr>
            <p:cNvPr id="5156" name="Google Shape;5156;p46"/>
            <p:cNvSpPr/>
            <p:nvPr/>
          </p:nvSpPr>
          <p:spPr>
            <a:xfrm>
              <a:off x="3849092" y="4378647"/>
              <a:ext cx="226014" cy="224500"/>
            </a:xfrm>
            <a:custGeom>
              <a:avLst/>
              <a:gdLst/>
              <a:ahLst/>
              <a:cxnLst/>
              <a:rect l="l" t="t" r="r" b="b"/>
              <a:pathLst>
                <a:path w="8209" h="8154" extrusionOk="0">
                  <a:moveTo>
                    <a:pt x="4673" y="1"/>
                  </a:moveTo>
                  <a:cubicBezTo>
                    <a:pt x="4598" y="1"/>
                    <a:pt x="4523" y="29"/>
                    <a:pt x="4465" y="86"/>
                  </a:cubicBezTo>
                  <a:lnTo>
                    <a:pt x="655" y="3896"/>
                  </a:lnTo>
                  <a:cubicBezTo>
                    <a:pt x="427" y="4125"/>
                    <a:pt x="298" y="4433"/>
                    <a:pt x="298" y="4757"/>
                  </a:cubicBezTo>
                  <a:cubicBezTo>
                    <a:pt x="298" y="5080"/>
                    <a:pt x="423" y="5387"/>
                    <a:pt x="655" y="5615"/>
                  </a:cubicBezTo>
                  <a:lnTo>
                    <a:pt x="1403" y="6365"/>
                  </a:lnTo>
                  <a:lnTo>
                    <a:pt x="115" y="7653"/>
                  </a:lnTo>
                  <a:cubicBezTo>
                    <a:pt x="1" y="7767"/>
                    <a:pt x="1" y="7954"/>
                    <a:pt x="115" y="8068"/>
                  </a:cubicBezTo>
                  <a:cubicBezTo>
                    <a:pt x="172" y="8125"/>
                    <a:pt x="247" y="8154"/>
                    <a:pt x="321" y="8154"/>
                  </a:cubicBezTo>
                  <a:cubicBezTo>
                    <a:pt x="396" y="8154"/>
                    <a:pt x="471" y="8125"/>
                    <a:pt x="528" y="8068"/>
                  </a:cubicBezTo>
                  <a:lnTo>
                    <a:pt x="1818" y="6778"/>
                  </a:lnTo>
                  <a:lnTo>
                    <a:pt x="2568" y="7528"/>
                  </a:lnTo>
                  <a:cubicBezTo>
                    <a:pt x="2796" y="7758"/>
                    <a:pt x="3103" y="7884"/>
                    <a:pt x="3426" y="7884"/>
                  </a:cubicBezTo>
                  <a:cubicBezTo>
                    <a:pt x="3750" y="7884"/>
                    <a:pt x="4056" y="7758"/>
                    <a:pt x="4285" y="7528"/>
                  </a:cubicBezTo>
                  <a:lnTo>
                    <a:pt x="8097" y="3716"/>
                  </a:lnTo>
                  <a:cubicBezTo>
                    <a:pt x="8209" y="3600"/>
                    <a:pt x="8209" y="3415"/>
                    <a:pt x="8093" y="3299"/>
                  </a:cubicBezTo>
                  <a:cubicBezTo>
                    <a:pt x="8036" y="3242"/>
                    <a:pt x="7961" y="3213"/>
                    <a:pt x="7886" y="3213"/>
                  </a:cubicBezTo>
                  <a:cubicBezTo>
                    <a:pt x="7812" y="3213"/>
                    <a:pt x="7737" y="3242"/>
                    <a:pt x="7680" y="3299"/>
                  </a:cubicBezTo>
                  <a:lnTo>
                    <a:pt x="3868" y="7111"/>
                  </a:lnTo>
                  <a:cubicBezTo>
                    <a:pt x="3750" y="7231"/>
                    <a:pt x="3592" y="7294"/>
                    <a:pt x="3424" y="7294"/>
                  </a:cubicBezTo>
                  <a:cubicBezTo>
                    <a:pt x="3255" y="7294"/>
                    <a:pt x="3097" y="7227"/>
                    <a:pt x="2979" y="7111"/>
                  </a:cubicBezTo>
                  <a:lnTo>
                    <a:pt x="1068" y="5200"/>
                  </a:lnTo>
                  <a:cubicBezTo>
                    <a:pt x="950" y="5082"/>
                    <a:pt x="886" y="4924"/>
                    <a:pt x="886" y="4755"/>
                  </a:cubicBezTo>
                  <a:cubicBezTo>
                    <a:pt x="886" y="4587"/>
                    <a:pt x="952" y="4429"/>
                    <a:pt x="1068" y="4311"/>
                  </a:cubicBezTo>
                  <a:lnTo>
                    <a:pt x="4880" y="499"/>
                  </a:lnTo>
                  <a:cubicBezTo>
                    <a:pt x="4995" y="385"/>
                    <a:pt x="4995" y="201"/>
                    <a:pt x="4880" y="86"/>
                  </a:cubicBezTo>
                  <a:cubicBezTo>
                    <a:pt x="4823" y="29"/>
                    <a:pt x="4748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3999282" y="4056902"/>
              <a:ext cx="396881" cy="395917"/>
            </a:xfrm>
            <a:custGeom>
              <a:avLst/>
              <a:gdLst/>
              <a:ahLst/>
              <a:cxnLst/>
              <a:rect l="l" t="t" r="r" b="b"/>
              <a:pathLst>
                <a:path w="14415" h="14380" extrusionOk="0">
                  <a:moveTo>
                    <a:pt x="13804" y="603"/>
                  </a:moveTo>
                  <a:lnTo>
                    <a:pt x="13752" y="1524"/>
                  </a:lnTo>
                  <a:lnTo>
                    <a:pt x="12871" y="2070"/>
                  </a:lnTo>
                  <a:lnTo>
                    <a:pt x="12338" y="1537"/>
                  </a:lnTo>
                  <a:lnTo>
                    <a:pt x="12885" y="656"/>
                  </a:lnTo>
                  <a:lnTo>
                    <a:pt x="13804" y="603"/>
                  </a:lnTo>
                  <a:close/>
                  <a:moveTo>
                    <a:pt x="11652" y="1716"/>
                  </a:moveTo>
                  <a:cubicBezTo>
                    <a:pt x="11673" y="1716"/>
                    <a:pt x="11694" y="1724"/>
                    <a:pt x="11710" y="1739"/>
                  </a:cubicBezTo>
                  <a:lnTo>
                    <a:pt x="11758" y="1786"/>
                  </a:lnTo>
                  <a:lnTo>
                    <a:pt x="12618" y="2649"/>
                  </a:lnTo>
                  <a:lnTo>
                    <a:pt x="12666" y="2696"/>
                  </a:lnTo>
                  <a:cubicBezTo>
                    <a:pt x="12702" y="2732"/>
                    <a:pt x="12702" y="2782"/>
                    <a:pt x="12668" y="2812"/>
                  </a:cubicBezTo>
                  <a:lnTo>
                    <a:pt x="11162" y="4320"/>
                  </a:lnTo>
                  <a:lnTo>
                    <a:pt x="10089" y="3246"/>
                  </a:lnTo>
                  <a:lnTo>
                    <a:pt x="11596" y="1739"/>
                  </a:lnTo>
                  <a:cubicBezTo>
                    <a:pt x="11611" y="1724"/>
                    <a:pt x="11632" y="1716"/>
                    <a:pt x="11652" y="1716"/>
                  </a:cubicBezTo>
                  <a:close/>
                  <a:moveTo>
                    <a:pt x="9672" y="3661"/>
                  </a:moveTo>
                  <a:lnTo>
                    <a:pt x="10745" y="4734"/>
                  </a:lnTo>
                  <a:lnTo>
                    <a:pt x="10011" y="5469"/>
                  </a:lnTo>
                  <a:lnTo>
                    <a:pt x="8937" y="4398"/>
                  </a:lnTo>
                  <a:lnTo>
                    <a:pt x="9672" y="3661"/>
                  </a:lnTo>
                  <a:close/>
                  <a:moveTo>
                    <a:pt x="8524" y="4814"/>
                  </a:moveTo>
                  <a:lnTo>
                    <a:pt x="9598" y="5886"/>
                  </a:lnTo>
                  <a:lnTo>
                    <a:pt x="7761" y="7722"/>
                  </a:lnTo>
                  <a:lnTo>
                    <a:pt x="6688" y="6651"/>
                  </a:lnTo>
                  <a:lnTo>
                    <a:pt x="8524" y="4814"/>
                  </a:lnTo>
                  <a:close/>
                  <a:moveTo>
                    <a:pt x="5832" y="6787"/>
                  </a:moveTo>
                  <a:cubicBezTo>
                    <a:pt x="5916" y="6787"/>
                    <a:pt x="6001" y="6814"/>
                    <a:pt x="6071" y="6870"/>
                  </a:cubicBezTo>
                  <a:lnTo>
                    <a:pt x="6083" y="6879"/>
                  </a:lnTo>
                  <a:cubicBezTo>
                    <a:pt x="6090" y="6885"/>
                    <a:pt x="6100" y="6893"/>
                    <a:pt x="6107" y="6900"/>
                  </a:cubicBezTo>
                  <a:lnTo>
                    <a:pt x="7516" y="8309"/>
                  </a:lnTo>
                  <a:cubicBezTo>
                    <a:pt x="7523" y="8316"/>
                    <a:pt x="7529" y="8324"/>
                    <a:pt x="7537" y="8331"/>
                  </a:cubicBezTo>
                  <a:lnTo>
                    <a:pt x="7546" y="8345"/>
                  </a:lnTo>
                  <a:cubicBezTo>
                    <a:pt x="7662" y="8491"/>
                    <a:pt x="7653" y="8712"/>
                    <a:pt x="7514" y="8853"/>
                  </a:cubicBezTo>
                  <a:lnTo>
                    <a:pt x="6692" y="9673"/>
                  </a:lnTo>
                  <a:lnTo>
                    <a:pt x="6671" y="9652"/>
                  </a:lnTo>
                  <a:lnTo>
                    <a:pt x="4760" y="7741"/>
                  </a:lnTo>
                  <a:lnTo>
                    <a:pt x="4739" y="7721"/>
                  </a:lnTo>
                  <a:lnTo>
                    <a:pt x="5559" y="6900"/>
                  </a:lnTo>
                  <a:cubicBezTo>
                    <a:pt x="5635" y="6824"/>
                    <a:pt x="5733" y="6787"/>
                    <a:pt x="5832" y="6787"/>
                  </a:cubicBezTo>
                  <a:close/>
                  <a:moveTo>
                    <a:pt x="14120" y="1"/>
                  </a:moveTo>
                  <a:cubicBezTo>
                    <a:pt x="14113" y="1"/>
                    <a:pt x="14107" y="1"/>
                    <a:pt x="14101" y="1"/>
                  </a:cubicBezTo>
                  <a:lnTo>
                    <a:pt x="12702" y="79"/>
                  </a:lnTo>
                  <a:cubicBezTo>
                    <a:pt x="12607" y="85"/>
                    <a:pt x="12519" y="136"/>
                    <a:pt x="12468" y="218"/>
                  </a:cubicBezTo>
                  <a:lnTo>
                    <a:pt x="11876" y="1172"/>
                  </a:lnTo>
                  <a:cubicBezTo>
                    <a:pt x="11803" y="1146"/>
                    <a:pt x="11728" y="1133"/>
                    <a:pt x="11652" y="1133"/>
                  </a:cubicBezTo>
                  <a:cubicBezTo>
                    <a:pt x="11482" y="1133"/>
                    <a:pt x="11312" y="1199"/>
                    <a:pt x="11181" y="1328"/>
                  </a:cubicBezTo>
                  <a:lnTo>
                    <a:pt x="6225" y="6284"/>
                  </a:lnTo>
                  <a:cubicBezTo>
                    <a:pt x="6100" y="6227"/>
                    <a:pt x="5964" y="6199"/>
                    <a:pt x="5828" y="6199"/>
                  </a:cubicBezTo>
                  <a:cubicBezTo>
                    <a:pt x="5580" y="6199"/>
                    <a:pt x="5330" y="6294"/>
                    <a:pt x="5141" y="6483"/>
                  </a:cubicBezTo>
                  <a:lnTo>
                    <a:pt x="4202" y="7424"/>
                  </a:lnTo>
                  <a:cubicBezTo>
                    <a:pt x="4102" y="7398"/>
                    <a:pt x="4000" y="7385"/>
                    <a:pt x="3898" y="7385"/>
                  </a:cubicBezTo>
                  <a:cubicBezTo>
                    <a:pt x="3586" y="7385"/>
                    <a:pt x="3276" y="7503"/>
                    <a:pt x="3039" y="7740"/>
                  </a:cubicBezTo>
                  <a:lnTo>
                    <a:pt x="114" y="10667"/>
                  </a:lnTo>
                  <a:cubicBezTo>
                    <a:pt x="0" y="10781"/>
                    <a:pt x="0" y="10965"/>
                    <a:pt x="114" y="11080"/>
                  </a:cubicBezTo>
                  <a:cubicBezTo>
                    <a:pt x="171" y="11137"/>
                    <a:pt x="247" y="11165"/>
                    <a:pt x="322" y="11165"/>
                  </a:cubicBezTo>
                  <a:cubicBezTo>
                    <a:pt x="396" y="11165"/>
                    <a:pt x="471" y="11137"/>
                    <a:pt x="527" y="11080"/>
                  </a:cubicBezTo>
                  <a:lnTo>
                    <a:pt x="3454" y="8154"/>
                  </a:lnTo>
                  <a:cubicBezTo>
                    <a:pt x="3577" y="8031"/>
                    <a:pt x="3738" y="7970"/>
                    <a:pt x="3899" y="7970"/>
                  </a:cubicBezTo>
                  <a:cubicBezTo>
                    <a:pt x="3978" y="7970"/>
                    <a:pt x="4057" y="7985"/>
                    <a:pt x="4132" y="8014"/>
                  </a:cubicBezTo>
                  <a:lnTo>
                    <a:pt x="4159" y="8025"/>
                  </a:lnTo>
                  <a:cubicBezTo>
                    <a:pt x="4195" y="8042"/>
                    <a:pt x="4225" y="8059"/>
                    <a:pt x="4256" y="8080"/>
                  </a:cubicBezTo>
                  <a:cubicBezTo>
                    <a:pt x="4261" y="8082"/>
                    <a:pt x="4263" y="8084"/>
                    <a:pt x="4269" y="8088"/>
                  </a:cubicBezTo>
                  <a:cubicBezTo>
                    <a:pt x="4280" y="8094"/>
                    <a:pt x="4290" y="8103"/>
                    <a:pt x="4301" y="8113"/>
                  </a:cubicBezTo>
                  <a:cubicBezTo>
                    <a:pt x="4316" y="8126"/>
                    <a:pt x="4330" y="8139"/>
                    <a:pt x="4345" y="8154"/>
                  </a:cubicBezTo>
                  <a:lnTo>
                    <a:pt x="6254" y="10063"/>
                  </a:lnTo>
                  <a:cubicBezTo>
                    <a:pt x="6269" y="10079"/>
                    <a:pt x="6281" y="10092"/>
                    <a:pt x="6296" y="10107"/>
                  </a:cubicBezTo>
                  <a:cubicBezTo>
                    <a:pt x="6305" y="10118"/>
                    <a:pt x="6311" y="10128"/>
                    <a:pt x="6321" y="10139"/>
                  </a:cubicBezTo>
                  <a:cubicBezTo>
                    <a:pt x="6324" y="10145"/>
                    <a:pt x="6326" y="10147"/>
                    <a:pt x="6328" y="10153"/>
                  </a:cubicBezTo>
                  <a:cubicBezTo>
                    <a:pt x="6349" y="10183"/>
                    <a:pt x="6366" y="10216"/>
                    <a:pt x="6383" y="10250"/>
                  </a:cubicBezTo>
                  <a:lnTo>
                    <a:pt x="6395" y="10276"/>
                  </a:lnTo>
                  <a:cubicBezTo>
                    <a:pt x="6486" y="10501"/>
                    <a:pt x="6439" y="10771"/>
                    <a:pt x="6254" y="10954"/>
                  </a:cubicBezTo>
                  <a:lnTo>
                    <a:pt x="3329" y="13879"/>
                  </a:lnTo>
                  <a:cubicBezTo>
                    <a:pt x="3215" y="13993"/>
                    <a:pt x="3215" y="14180"/>
                    <a:pt x="3329" y="14294"/>
                  </a:cubicBezTo>
                  <a:cubicBezTo>
                    <a:pt x="3386" y="14351"/>
                    <a:pt x="3462" y="14380"/>
                    <a:pt x="3536" y="14380"/>
                  </a:cubicBezTo>
                  <a:cubicBezTo>
                    <a:pt x="3609" y="14380"/>
                    <a:pt x="3685" y="14351"/>
                    <a:pt x="3742" y="14294"/>
                  </a:cubicBezTo>
                  <a:lnTo>
                    <a:pt x="6669" y="11367"/>
                  </a:lnTo>
                  <a:cubicBezTo>
                    <a:pt x="6983" y="11053"/>
                    <a:pt x="7089" y="10609"/>
                    <a:pt x="6985" y="10206"/>
                  </a:cubicBezTo>
                  <a:lnTo>
                    <a:pt x="7925" y="9268"/>
                  </a:lnTo>
                  <a:cubicBezTo>
                    <a:pt x="8218" y="8975"/>
                    <a:pt x="8285" y="8541"/>
                    <a:pt x="8125" y="8183"/>
                  </a:cubicBezTo>
                  <a:lnTo>
                    <a:pt x="10007" y="6299"/>
                  </a:lnTo>
                  <a:lnTo>
                    <a:pt x="10949" y="5357"/>
                  </a:lnTo>
                  <a:lnTo>
                    <a:pt x="13081" y="3225"/>
                  </a:lnTo>
                  <a:cubicBezTo>
                    <a:pt x="13267" y="3037"/>
                    <a:pt x="13320" y="2765"/>
                    <a:pt x="13237" y="2531"/>
                  </a:cubicBezTo>
                  <a:lnTo>
                    <a:pt x="14190" y="1937"/>
                  </a:lnTo>
                  <a:cubicBezTo>
                    <a:pt x="14272" y="1887"/>
                    <a:pt x="14323" y="1800"/>
                    <a:pt x="14329" y="1705"/>
                  </a:cubicBezTo>
                  <a:lnTo>
                    <a:pt x="14407" y="306"/>
                  </a:lnTo>
                  <a:cubicBezTo>
                    <a:pt x="14415" y="228"/>
                    <a:pt x="14384" y="146"/>
                    <a:pt x="14323" y="87"/>
                  </a:cubicBezTo>
                  <a:cubicBezTo>
                    <a:pt x="14269" y="32"/>
                    <a:pt x="14196" y="1"/>
                    <a:pt x="14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58" name="Google Shape;5158;p46"/>
          <p:cNvGrpSpPr/>
          <p:nvPr/>
        </p:nvGrpSpPr>
        <p:grpSpPr>
          <a:xfrm>
            <a:off x="3640603" y="1397480"/>
            <a:ext cx="549218" cy="546245"/>
            <a:chOff x="4587073" y="4056930"/>
            <a:chExt cx="549218" cy="546245"/>
          </a:xfrm>
        </p:grpSpPr>
        <p:sp>
          <p:nvSpPr>
            <p:cNvPr id="5159" name="Google Shape;5159;p46"/>
            <p:cNvSpPr/>
            <p:nvPr/>
          </p:nvSpPr>
          <p:spPr>
            <a:xfrm>
              <a:off x="4789382" y="4218958"/>
              <a:ext cx="83726" cy="81661"/>
            </a:xfrm>
            <a:custGeom>
              <a:avLst/>
              <a:gdLst/>
              <a:ahLst/>
              <a:cxnLst/>
              <a:rect l="l" t="t" r="r" b="b"/>
              <a:pathLst>
                <a:path w="3041" h="2966" extrusionOk="0">
                  <a:moveTo>
                    <a:pt x="1744" y="1"/>
                  </a:moveTo>
                  <a:cubicBezTo>
                    <a:pt x="1716" y="1"/>
                    <a:pt x="1689" y="10"/>
                    <a:pt x="1668" y="32"/>
                  </a:cubicBezTo>
                  <a:lnTo>
                    <a:pt x="67" y="1633"/>
                  </a:lnTo>
                  <a:cubicBezTo>
                    <a:pt x="1" y="1699"/>
                    <a:pt x="52" y="1821"/>
                    <a:pt x="142" y="1909"/>
                  </a:cubicBezTo>
                  <a:cubicBezTo>
                    <a:pt x="201" y="1968"/>
                    <a:pt x="278" y="2013"/>
                    <a:pt x="342" y="2013"/>
                  </a:cubicBezTo>
                  <a:cubicBezTo>
                    <a:pt x="371" y="2013"/>
                    <a:pt x="397" y="2004"/>
                    <a:pt x="418" y="1983"/>
                  </a:cubicBezTo>
                  <a:lnTo>
                    <a:pt x="1124" y="1275"/>
                  </a:lnTo>
                  <a:lnTo>
                    <a:pt x="1727" y="1880"/>
                  </a:lnTo>
                  <a:lnTo>
                    <a:pt x="1021" y="2586"/>
                  </a:lnTo>
                  <a:cubicBezTo>
                    <a:pt x="954" y="2653"/>
                    <a:pt x="1008" y="2775"/>
                    <a:pt x="1095" y="2862"/>
                  </a:cubicBezTo>
                  <a:cubicBezTo>
                    <a:pt x="1154" y="2921"/>
                    <a:pt x="1232" y="2966"/>
                    <a:pt x="1296" y="2966"/>
                  </a:cubicBezTo>
                  <a:cubicBezTo>
                    <a:pt x="1324" y="2966"/>
                    <a:pt x="1351" y="2957"/>
                    <a:pt x="1371" y="2936"/>
                  </a:cubicBezTo>
                  <a:lnTo>
                    <a:pt x="2972" y="1336"/>
                  </a:lnTo>
                  <a:cubicBezTo>
                    <a:pt x="3040" y="1264"/>
                    <a:pt x="2981" y="1147"/>
                    <a:pt x="2896" y="1062"/>
                  </a:cubicBezTo>
                  <a:cubicBezTo>
                    <a:pt x="2835" y="1001"/>
                    <a:pt x="2761" y="955"/>
                    <a:pt x="2698" y="955"/>
                  </a:cubicBezTo>
                  <a:cubicBezTo>
                    <a:pt x="2669" y="955"/>
                    <a:pt x="2643" y="964"/>
                    <a:pt x="2622" y="986"/>
                  </a:cubicBezTo>
                  <a:lnTo>
                    <a:pt x="1980" y="1627"/>
                  </a:lnTo>
                  <a:lnTo>
                    <a:pt x="1375" y="1024"/>
                  </a:lnTo>
                  <a:lnTo>
                    <a:pt x="2018" y="381"/>
                  </a:lnTo>
                  <a:cubicBezTo>
                    <a:pt x="2087" y="312"/>
                    <a:pt x="2028" y="194"/>
                    <a:pt x="1942" y="108"/>
                  </a:cubicBezTo>
                  <a:cubicBezTo>
                    <a:pt x="1882" y="47"/>
                    <a:pt x="1807" y="1"/>
                    <a:pt x="17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4834453" y="4263726"/>
              <a:ext cx="78826" cy="73980"/>
            </a:xfrm>
            <a:custGeom>
              <a:avLst/>
              <a:gdLst/>
              <a:ahLst/>
              <a:cxnLst/>
              <a:rect l="l" t="t" r="r" b="b"/>
              <a:pathLst>
                <a:path w="2863" h="2687" extrusionOk="0">
                  <a:moveTo>
                    <a:pt x="1822" y="562"/>
                  </a:moveTo>
                  <a:lnTo>
                    <a:pt x="2102" y="842"/>
                  </a:lnTo>
                  <a:cubicBezTo>
                    <a:pt x="2279" y="1017"/>
                    <a:pt x="2294" y="1215"/>
                    <a:pt x="2102" y="1406"/>
                  </a:cubicBezTo>
                  <a:lnTo>
                    <a:pt x="1428" y="2079"/>
                  </a:lnTo>
                  <a:cubicBezTo>
                    <a:pt x="1334" y="2174"/>
                    <a:pt x="1238" y="2218"/>
                    <a:pt x="1145" y="2218"/>
                  </a:cubicBezTo>
                  <a:cubicBezTo>
                    <a:pt x="1047" y="2218"/>
                    <a:pt x="952" y="2170"/>
                    <a:pt x="861" y="2081"/>
                  </a:cubicBezTo>
                  <a:lnTo>
                    <a:pt x="583" y="1803"/>
                  </a:lnTo>
                  <a:lnTo>
                    <a:pt x="1822" y="562"/>
                  </a:lnTo>
                  <a:close/>
                  <a:moveTo>
                    <a:pt x="1734" y="1"/>
                  </a:moveTo>
                  <a:cubicBezTo>
                    <a:pt x="1703" y="1"/>
                    <a:pt x="1675" y="11"/>
                    <a:pt x="1656" y="30"/>
                  </a:cubicBezTo>
                  <a:lnTo>
                    <a:pt x="52" y="1634"/>
                  </a:lnTo>
                  <a:cubicBezTo>
                    <a:pt x="1" y="1685"/>
                    <a:pt x="18" y="1792"/>
                    <a:pt x="107" y="1885"/>
                  </a:cubicBezTo>
                  <a:lnTo>
                    <a:pt x="583" y="2361"/>
                  </a:lnTo>
                  <a:cubicBezTo>
                    <a:pt x="782" y="2560"/>
                    <a:pt x="1004" y="2686"/>
                    <a:pt x="1233" y="2686"/>
                  </a:cubicBezTo>
                  <a:cubicBezTo>
                    <a:pt x="1413" y="2686"/>
                    <a:pt x="1597" y="2609"/>
                    <a:pt x="1778" y="2428"/>
                  </a:cubicBezTo>
                  <a:lnTo>
                    <a:pt x="2450" y="1756"/>
                  </a:lnTo>
                  <a:cubicBezTo>
                    <a:pt x="2863" y="1343"/>
                    <a:pt x="2739" y="915"/>
                    <a:pt x="2383" y="561"/>
                  </a:cubicBezTo>
                  <a:lnTo>
                    <a:pt x="1908" y="85"/>
                  </a:lnTo>
                  <a:cubicBezTo>
                    <a:pt x="1851" y="29"/>
                    <a:pt x="1787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4876908" y="4307117"/>
              <a:ext cx="90417" cy="88049"/>
            </a:xfrm>
            <a:custGeom>
              <a:avLst/>
              <a:gdLst/>
              <a:ahLst/>
              <a:cxnLst/>
              <a:rect l="l" t="t" r="r" b="b"/>
              <a:pathLst>
                <a:path w="3284" h="3198" extrusionOk="0">
                  <a:moveTo>
                    <a:pt x="1760" y="0"/>
                  </a:moveTo>
                  <a:cubicBezTo>
                    <a:pt x="1709" y="0"/>
                    <a:pt x="1656" y="21"/>
                    <a:pt x="1605" y="71"/>
                  </a:cubicBezTo>
                  <a:lnTo>
                    <a:pt x="67" y="1611"/>
                  </a:lnTo>
                  <a:cubicBezTo>
                    <a:pt x="0" y="1678"/>
                    <a:pt x="52" y="1799"/>
                    <a:pt x="141" y="1887"/>
                  </a:cubicBezTo>
                  <a:cubicBezTo>
                    <a:pt x="200" y="1946"/>
                    <a:pt x="277" y="1991"/>
                    <a:pt x="342" y="1991"/>
                  </a:cubicBezTo>
                  <a:cubicBezTo>
                    <a:pt x="370" y="1991"/>
                    <a:pt x="396" y="1982"/>
                    <a:pt x="417" y="1961"/>
                  </a:cubicBezTo>
                  <a:lnTo>
                    <a:pt x="1496" y="880"/>
                  </a:lnTo>
                  <a:lnTo>
                    <a:pt x="1273" y="1723"/>
                  </a:lnTo>
                  <a:cubicBezTo>
                    <a:pt x="1254" y="1801"/>
                    <a:pt x="1283" y="1858"/>
                    <a:pt x="1325" y="1902"/>
                  </a:cubicBezTo>
                  <a:cubicBezTo>
                    <a:pt x="1359" y="1935"/>
                    <a:pt x="1404" y="1961"/>
                    <a:pt x="1460" y="1961"/>
                  </a:cubicBezTo>
                  <a:cubicBezTo>
                    <a:pt x="1475" y="1961"/>
                    <a:pt x="1491" y="1959"/>
                    <a:pt x="1507" y="1955"/>
                  </a:cubicBezTo>
                  <a:lnTo>
                    <a:pt x="2333" y="1759"/>
                  </a:lnTo>
                  <a:lnTo>
                    <a:pt x="1275" y="2818"/>
                  </a:lnTo>
                  <a:cubicBezTo>
                    <a:pt x="1209" y="2884"/>
                    <a:pt x="1260" y="3006"/>
                    <a:pt x="1349" y="3093"/>
                  </a:cubicBezTo>
                  <a:cubicBezTo>
                    <a:pt x="1409" y="3153"/>
                    <a:pt x="1486" y="3197"/>
                    <a:pt x="1550" y="3197"/>
                  </a:cubicBezTo>
                  <a:cubicBezTo>
                    <a:pt x="1579" y="3197"/>
                    <a:pt x="1605" y="3188"/>
                    <a:pt x="1625" y="3168"/>
                  </a:cubicBezTo>
                  <a:lnTo>
                    <a:pt x="3163" y="1628"/>
                  </a:lnTo>
                  <a:cubicBezTo>
                    <a:pt x="3283" y="1508"/>
                    <a:pt x="3239" y="1383"/>
                    <a:pt x="3150" y="1293"/>
                  </a:cubicBezTo>
                  <a:cubicBezTo>
                    <a:pt x="3063" y="1205"/>
                    <a:pt x="2997" y="1162"/>
                    <a:pt x="2887" y="1162"/>
                  </a:cubicBezTo>
                  <a:cubicBezTo>
                    <a:pt x="2837" y="1162"/>
                    <a:pt x="2778" y="1171"/>
                    <a:pt x="2705" y="1188"/>
                  </a:cubicBezTo>
                  <a:lnTo>
                    <a:pt x="1821" y="1409"/>
                  </a:lnTo>
                  <a:lnTo>
                    <a:pt x="2044" y="526"/>
                  </a:lnTo>
                  <a:cubicBezTo>
                    <a:pt x="2099" y="294"/>
                    <a:pt x="2069" y="212"/>
                    <a:pt x="1941" y="87"/>
                  </a:cubicBezTo>
                  <a:cubicBezTo>
                    <a:pt x="1891" y="37"/>
                    <a:pt x="1828" y="0"/>
                    <a:pt x="1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4928724" y="4358273"/>
              <a:ext cx="57460" cy="55395"/>
            </a:xfrm>
            <a:custGeom>
              <a:avLst/>
              <a:gdLst/>
              <a:ahLst/>
              <a:cxnLst/>
              <a:rect l="l" t="t" r="r" b="b"/>
              <a:pathLst>
                <a:path w="2087" h="2012" extrusionOk="0">
                  <a:moveTo>
                    <a:pt x="1742" y="0"/>
                  </a:moveTo>
                  <a:cubicBezTo>
                    <a:pt x="1714" y="0"/>
                    <a:pt x="1689" y="10"/>
                    <a:pt x="1668" y="31"/>
                  </a:cubicBezTo>
                  <a:lnTo>
                    <a:pt x="67" y="1633"/>
                  </a:lnTo>
                  <a:cubicBezTo>
                    <a:pt x="0" y="1700"/>
                    <a:pt x="52" y="1820"/>
                    <a:pt x="139" y="1909"/>
                  </a:cubicBezTo>
                  <a:cubicBezTo>
                    <a:pt x="198" y="1968"/>
                    <a:pt x="275" y="2012"/>
                    <a:pt x="339" y="2012"/>
                  </a:cubicBezTo>
                  <a:cubicBezTo>
                    <a:pt x="368" y="2012"/>
                    <a:pt x="394" y="2002"/>
                    <a:pt x="415" y="1982"/>
                  </a:cubicBezTo>
                  <a:lnTo>
                    <a:pt x="2018" y="381"/>
                  </a:lnTo>
                  <a:cubicBezTo>
                    <a:pt x="2086" y="311"/>
                    <a:pt x="2027" y="193"/>
                    <a:pt x="1942" y="107"/>
                  </a:cubicBezTo>
                  <a:cubicBezTo>
                    <a:pt x="1880" y="46"/>
                    <a:pt x="1805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4838858" y="4388889"/>
              <a:ext cx="49531" cy="47851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333" y="1"/>
                  </a:moveTo>
                  <a:cubicBezTo>
                    <a:pt x="256" y="1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1251" y="1650"/>
                  </a:lnTo>
                  <a:cubicBezTo>
                    <a:pt x="1310" y="1711"/>
                    <a:pt x="1386" y="1737"/>
                    <a:pt x="1466" y="1737"/>
                  </a:cubicBezTo>
                  <a:cubicBezTo>
                    <a:pt x="1544" y="1737"/>
                    <a:pt x="1620" y="1711"/>
                    <a:pt x="1679" y="1650"/>
                  </a:cubicBezTo>
                  <a:cubicBezTo>
                    <a:pt x="1799" y="1532"/>
                    <a:pt x="1799" y="1342"/>
                    <a:pt x="1679" y="1222"/>
                  </a:cubicBezTo>
                  <a:lnTo>
                    <a:pt x="547" y="89"/>
                  </a:ln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4753287" y="4303345"/>
              <a:ext cx="72383" cy="70731"/>
            </a:xfrm>
            <a:custGeom>
              <a:avLst/>
              <a:gdLst/>
              <a:ahLst/>
              <a:cxnLst/>
              <a:rect l="l" t="t" r="r" b="b"/>
              <a:pathLst>
                <a:path w="2629" h="2569" extrusionOk="0">
                  <a:moveTo>
                    <a:pt x="334" y="0"/>
                  </a:moveTo>
                  <a:cubicBezTo>
                    <a:pt x="257" y="0"/>
                    <a:pt x="179" y="30"/>
                    <a:pt x="120" y="90"/>
                  </a:cubicBezTo>
                  <a:cubicBezTo>
                    <a:pt x="1" y="208"/>
                    <a:pt x="1" y="399"/>
                    <a:pt x="120" y="519"/>
                  </a:cubicBezTo>
                  <a:lnTo>
                    <a:pt x="2083" y="2481"/>
                  </a:lnTo>
                  <a:cubicBezTo>
                    <a:pt x="2142" y="2540"/>
                    <a:pt x="2218" y="2568"/>
                    <a:pt x="2296" y="2568"/>
                  </a:cubicBezTo>
                  <a:cubicBezTo>
                    <a:pt x="2376" y="2568"/>
                    <a:pt x="2452" y="2540"/>
                    <a:pt x="2511" y="2481"/>
                  </a:cubicBezTo>
                  <a:cubicBezTo>
                    <a:pt x="2629" y="2363"/>
                    <a:pt x="2629" y="2172"/>
                    <a:pt x="2511" y="2052"/>
                  </a:cubicBezTo>
                  <a:lnTo>
                    <a:pt x="549" y="90"/>
                  </a:lnTo>
                  <a:cubicBezTo>
                    <a:pt x="489" y="30"/>
                    <a:pt x="411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4732803" y="4348554"/>
              <a:ext cx="110433" cy="108781"/>
            </a:xfrm>
            <a:custGeom>
              <a:avLst/>
              <a:gdLst/>
              <a:ahLst/>
              <a:cxnLst/>
              <a:rect l="l" t="t" r="r" b="b"/>
              <a:pathLst>
                <a:path w="4011" h="3951" extrusionOk="0">
                  <a:moveTo>
                    <a:pt x="333" y="0"/>
                  </a:moveTo>
                  <a:cubicBezTo>
                    <a:pt x="256" y="0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3464" y="3863"/>
                  </a:lnTo>
                  <a:cubicBezTo>
                    <a:pt x="3523" y="3922"/>
                    <a:pt x="3599" y="3950"/>
                    <a:pt x="3677" y="3950"/>
                  </a:cubicBezTo>
                  <a:cubicBezTo>
                    <a:pt x="3757" y="3950"/>
                    <a:pt x="3833" y="3922"/>
                    <a:pt x="3892" y="3863"/>
                  </a:cubicBezTo>
                  <a:cubicBezTo>
                    <a:pt x="4010" y="3743"/>
                    <a:pt x="4010" y="3551"/>
                    <a:pt x="3892" y="3435"/>
                  </a:cubicBezTo>
                  <a:lnTo>
                    <a:pt x="547" y="89"/>
                  </a:lnTo>
                  <a:cubicBezTo>
                    <a:pt x="488" y="30"/>
                    <a:pt x="411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4587073" y="4056930"/>
              <a:ext cx="549218" cy="546245"/>
            </a:xfrm>
            <a:custGeom>
              <a:avLst/>
              <a:gdLst/>
              <a:ahLst/>
              <a:cxnLst/>
              <a:rect l="l" t="t" r="r" b="b"/>
              <a:pathLst>
                <a:path w="19948" h="19840" extrusionOk="0">
                  <a:moveTo>
                    <a:pt x="13671" y="606"/>
                  </a:moveTo>
                  <a:cubicBezTo>
                    <a:pt x="13730" y="606"/>
                    <a:pt x="13788" y="628"/>
                    <a:pt x="13833" y="674"/>
                  </a:cubicBezTo>
                  <a:lnTo>
                    <a:pt x="19194" y="6033"/>
                  </a:lnTo>
                  <a:cubicBezTo>
                    <a:pt x="19284" y="6121"/>
                    <a:pt x="19284" y="6269"/>
                    <a:pt x="19194" y="6359"/>
                  </a:cubicBezTo>
                  <a:lnTo>
                    <a:pt x="16672" y="8880"/>
                  </a:lnTo>
                  <a:lnTo>
                    <a:pt x="10986" y="3196"/>
                  </a:lnTo>
                  <a:lnTo>
                    <a:pt x="13507" y="674"/>
                  </a:lnTo>
                  <a:cubicBezTo>
                    <a:pt x="13553" y="628"/>
                    <a:pt x="13612" y="606"/>
                    <a:pt x="13671" y="606"/>
                  </a:cubicBezTo>
                  <a:close/>
                  <a:moveTo>
                    <a:pt x="4515" y="12557"/>
                  </a:moveTo>
                  <a:lnTo>
                    <a:pt x="7305" y="15349"/>
                  </a:lnTo>
                  <a:lnTo>
                    <a:pt x="6466" y="16194"/>
                  </a:lnTo>
                  <a:cubicBezTo>
                    <a:pt x="6374" y="16286"/>
                    <a:pt x="6254" y="16331"/>
                    <a:pt x="6133" y="16331"/>
                  </a:cubicBezTo>
                  <a:cubicBezTo>
                    <a:pt x="6011" y="16331"/>
                    <a:pt x="5890" y="16286"/>
                    <a:pt x="5798" y="16194"/>
                  </a:cubicBezTo>
                  <a:lnTo>
                    <a:pt x="3674" y="14068"/>
                  </a:lnTo>
                  <a:cubicBezTo>
                    <a:pt x="3489" y="13886"/>
                    <a:pt x="3489" y="13585"/>
                    <a:pt x="3674" y="13400"/>
                  </a:cubicBezTo>
                  <a:lnTo>
                    <a:pt x="4515" y="12557"/>
                  </a:lnTo>
                  <a:close/>
                  <a:moveTo>
                    <a:pt x="13670" y="0"/>
                  </a:moveTo>
                  <a:cubicBezTo>
                    <a:pt x="13456" y="0"/>
                    <a:pt x="13242" y="82"/>
                    <a:pt x="13079" y="246"/>
                  </a:cubicBezTo>
                  <a:lnTo>
                    <a:pt x="10558" y="2768"/>
                  </a:lnTo>
                  <a:lnTo>
                    <a:pt x="10042" y="2250"/>
                  </a:lnTo>
                  <a:cubicBezTo>
                    <a:pt x="9825" y="2035"/>
                    <a:pt x="9538" y="1915"/>
                    <a:pt x="9233" y="1915"/>
                  </a:cubicBezTo>
                  <a:cubicBezTo>
                    <a:pt x="8928" y="1915"/>
                    <a:pt x="8641" y="2035"/>
                    <a:pt x="8424" y="2250"/>
                  </a:cubicBezTo>
                  <a:lnTo>
                    <a:pt x="7520" y="3154"/>
                  </a:lnTo>
                  <a:cubicBezTo>
                    <a:pt x="7400" y="3274"/>
                    <a:pt x="7400" y="3464"/>
                    <a:pt x="7520" y="3582"/>
                  </a:cubicBezTo>
                  <a:cubicBezTo>
                    <a:pt x="7579" y="3642"/>
                    <a:pt x="7656" y="3672"/>
                    <a:pt x="7734" y="3672"/>
                  </a:cubicBezTo>
                  <a:cubicBezTo>
                    <a:pt x="7811" y="3672"/>
                    <a:pt x="7888" y="3642"/>
                    <a:pt x="7948" y="3582"/>
                  </a:cubicBezTo>
                  <a:lnTo>
                    <a:pt x="8852" y="2678"/>
                  </a:lnTo>
                  <a:cubicBezTo>
                    <a:pt x="8955" y="2577"/>
                    <a:pt x="9090" y="2522"/>
                    <a:pt x="9233" y="2522"/>
                  </a:cubicBezTo>
                  <a:cubicBezTo>
                    <a:pt x="9376" y="2522"/>
                    <a:pt x="9511" y="2579"/>
                    <a:pt x="9614" y="2678"/>
                  </a:cubicBezTo>
                  <a:lnTo>
                    <a:pt x="17188" y="10253"/>
                  </a:lnTo>
                  <a:cubicBezTo>
                    <a:pt x="17398" y="10462"/>
                    <a:pt x="17398" y="10805"/>
                    <a:pt x="17188" y="11014"/>
                  </a:cubicBezTo>
                  <a:lnTo>
                    <a:pt x="13610" y="14592"/>
                  </a:lnTo>
                  <a:cubicBezTo>
                    <a:pt x="13546" y="14656"/>
                    <a:pt x="13468" y="14698"/>
                    <a:pt x="13380" y="14719"/>
                  </a:cubicBezTo>
                  <a:lnTo>
                    <a:pt x="8814" y="15698"/>
                  </a:lnTo>
                  <a:cubicBezTo>
                    <a:pt x="8781" y="15705"/>
                    <a:pt x="8748" y="15708"/>
                    <a:pt x="8715" y="15708"/>
                  </a:cubicBezTo>
                  <a:cubicBezTo>
                    <a:pt x="8594" y="15708"/>
                    <a:pt x="8476" y="15660"/>
                    <a:pt x="8388" y="15572"/>
                  </a:cubicBezTo>
                  <a:lnTo>
                    <a:pt x="4294" y="11478"/>
                  </a:lnTo>
                  <a:cubicBezTo>
                    <a:pt x="4182" y="11366"/>
                    <a:pt x="4134" y="11206"/>
                    <a:pt x="4169" y="11052"/>
                  </a:cubicBezTo>
                  <a:lnTo>
                    <a:pt x="5149" y="6488"/>
                  </a:lnTo>
                  <a:cubicBezTo>
                    <a:pt x="5168" y="6399"/>
                    <a:pt x="5210" y="6319"/>
                    <a:pt x="5274" y="6256"/>
                  </a:cubicBezTo>
                  <a:lnTo>
                    <a:pt x="6808" y="4722"/>
                  </a:lnTo>
                  <a:cubicBezTo>
                    <a:pt x="6928" y="4604"/>
                    <a:pt x="6928" y="4414"/>
                    <a:pt x="6808" y="4294"/>
                  </a:cubicBezTo>
                  <a:cubicBezTo>
                    <a:pt x="6749" y="4235"/>
                    <a:pt x="6672" y="4205"/>
                    <a:pt x="6595" y="4205"/>
                  </a:cubicBezTo>
                  <a:cubicBezTo>
                    <a:pt x="6518" y="4205"/>
                    <a:pt x="6440" y="4235"/>
                    <a:pt x="6380" y="4294"/>
                  </a:cubicBezTo>
                  <a:lnTo>
                    <a:pt x="4846" y="5828"/>
                  </a:lnTo>
                  <a:cubicBezTo>
                    <a:pt x="4702" y="5974"/>
                    <a:pt x="4601" y="6159"/>
                    <a:pt x="4555" y="6361"/>
                  </a:cubicBezTo>
                  <a:lnTo>
                    <a:pt x="3575" y="10926"/>
                  </a:lnTo>
                  <a:cubicBezTo>
                    <a:pt x="3499" y="11282"/>
                    <a:pt x="3607" y="11650"/>
                    <a:pt x="3866" y="11906"/>
                  </a:cubicBezTo>
                  <a:lnTo>
                    <a:pt x="4089" y="12129"/>
                  </a:lnTo>
                  <a:lnTo>
                    <a:pt x="3248" y="12972"/>
                  </a:lnTo>
                  <a:cubicBezTo>
                    <a:pt x="2829" y="13391"/>
                    <a:pt x="2829" y="14076"/>
                    <a:pt x="3248" y="14495"/>
                  </a:cubicBezTo>
                  <a:lnTo>
                    <a:pt x="4096" y="15344"/>
                  </a:lnTo>
                  <a:lnTo>
                    <a:pt x="119" y="19321"/>
                  </a:lnTo>
                  <a:cubicBezTo>
                    <a:pt x="1" y="19441"/>
                    <a:pt x="1" y="19631"/>
                    <a:pt x="119" y="19749"/>
                  </a:cubicBezTo>
                  <a:cubicBezTo>
                    <a:pt x="179" y="19809"/>
                    <a:pt x="256" y="19839"/>
                    <a:pt x="334" y="19839"/>
                  </a:cubicBezTo>
                  <a:cubicBezTo>
                    <a:pt x="411" y="19839"/>
                    <a:pt x="488" y="19809"/>
                    <a:pt x="547" y="19749"/>
                  </a:cubicBezTo>
                  <a:lnTo>
                    <a:pt x="4525" y="15772"/>
                  </a:lnTo>
                  <a:lnTo>
                    <a:pt x="5373" y="16621"/>
                  </a:lnTo>
                  <a:cubicBezTo>
                    <a:pt x="5583" y="16830"/>
                    <a:pt x="5859" y="16935"/>
                    <a:pt x="6135" y="16935"/>
                  </a:cubicBezTo>
                  <a:cubicBezTo>
                    <a:pt x="6411" y="16935"/>
                    <a:pt x="6687" y="16830"/>
                    <a:pt x="6896" y="16621"/>
                  </a:cubicBezTo>
                  <a:lnTo>
                    <a:pt x="7739" y="15779"/>
                  </a:lnTo>
                  <a:lnTo>
                    <a:pt x="7962" y="16002"/>
                  </a:lnTo>
                  <a:cubicBezTo>
                    <a:pt x="8165" y="16206"/>
                    <a:pt x="8436" y="16316"/>
                    <a:pt x="8717" y="16316"/>
                  </a:cubicBezTo>
                  <a:cubicBezTo>
                    <a:pt x="8793" y="16316"/>
                    <a:pt x="8868" y="16310"/>
                    <a:pt x="8942" y="16293"/>
                  </a:cubicBezTo>
                  <a:lnTo>
                    <a:pt x="13507" y="15313"/>
                  </a:lnTo>
                  <a:cubicBezTo>
                    <a:pt x="13709" y="15269"/>
                    <a:pt x="13892" y="15170"/>
                    <a:pt x="14040" y="15022"/>
                  </a:cubicBezTo>
                  <a:lnTo>
                    <a:pt x="17618" y="11444"/>
                  </a:lnTo>
                  <a:cubicBezTo>
                    <a:pt x="18064" y="11001"/>
                    <a:pt x="18064" y="10274"/>
                    <a:pt x="17618" y="9826"/>
                  </a:cubicBezTo>
                  <a:lnTo>
                    <a:pt x="17103" y="9311"/>
                  </a:lnTo>
                  <a:lnTo>
                    <a:pt x="19624" y="6789"/>
                  </a:lnTo>
                  <a:cubicBezTo>
                    <a:pt x="19948" y="6460"/>
                    <a:pt x="19948" y="5931"/>
                    <a:pt x="19622" y="5605"/>
                  </a:cubicBezTo>
                  <a:lnTo>
                    <a:pt x="14261" y="246"/>
                  </a:lnTo>
                  <a:cubicBezTo>
                    <a:pt x="14098" y="82"/>
                    <a:pt x="13884" y="0"/>
                    <a:pt x="13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67" name="Google Shape;5167;p46"/>
          <p:cNvGrpSpPr/>
          <p:nvPr/>
        </p:nvGrpSpPr>
        <p:grpSpPr>
          <a:xfrm>
            <a:off x="3032062" y="3043840"/>
            <a:ext cx="548888" cy="546272"/>
            <a:chOff x="5410378" y="4052001"/>
            <a:chExt cx="548888" cy="546272"/>
          </a:xfrm>
        </p:grpSpPr>
        <p:sp>
          <p:nvSpPr>
            <p:cNvPr id="5168" name="Google Shape;5168;p46"/>
            <p:cNvSpPr/>
            <p:nvPr/>
          </p:nvSpPr>
          <p:spPr>
            <a:xfrm>
              <a:off x="5551206" y="4353042"/>
              <a:ext cx="105670" cy="104073"/>
            </a:xfrm>
            <a:custGeom>
              <a:avLst/>
              <a:gdLst/>
              <a:ahLst/>
              <a:cxnLst/>
              <a:rect l="l" t="t" r="r" b="b"/>
              <a:pathLst>
                <a:path w="3838" h="3780" extrusionOk="0">
                  <a:moveTo>
                    <a:pt x="322" y="0"/>
                  </a:moveTo>
                  <a:cubicBezTo>
                    <a:pt x="247" y="0"/>
                    <a:pt x="172" y="29"/>
                    <a:pt x="115" y="86"/>
                  </a:cubicBezTo>
                  <a:cubicBezTo>
                    <a:pt x="1" y="200"/>
                    <a:pt x="1" y="386"/>
                    <a:pt x="115" y="499"/>
                  </a:cubicBezTo>
                  <a:lnTo>
                    <a:pt x="3309" y="3694"/>
                  </a:lnTo>
                  <a:cubicBezTo>
                    <a:pt x="3366" y="3751"/>
                    <a:pt x="3440" y="3780"/>
                    <a:pt x="3516" y="3780"/>
                  </a:cubicBezTo>
                  <a:cubicBezTo>
                    <a:pt x="3590" y="3780"/>
                    <a:pt x="3666" y="3751"/>
                    <a:pt x="3723" y="3694"/>
                  </a:cubicBezTo>
                  <a:cubicBezTo>
                    <a:pt x="3838" y="3580"/>
                    <a:pt x="3838" y="3395"/>
                    <a:pt x="3723" y="3281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9" name="Google Shape;5169;p46"/>
            <p:cNvSpPr/>
            <p:nvPr/>
          </p:nvSpPr>
          <p:spPr>
            <a:xfrm>
              <a:off x="5538899" y="4399406"/>
              <a:ext cx="71612" cy="70015"/>
            </a:xfrm>
            <a:custGeom>
              <a:avLst/>
              <a:gdLst/>
              <a:ahLst/>
              <a:cxnLst/>
              <a:rect l="l" t="t" r="r" b="b"/>
              <a:pathLst>
                <a:path w="2601" h="2543" extrusionOk="0">
                  <a:moveTo>
                    <a:pt x="321" y="0"/>
                  </a:moveTo>
                  <a:cubicBezTo>
                    <a:pt x="246" y="0"/>
                    <a:pt x="171" y="29"/>
                    <a:pt x="115" y="86"/>
                  </a:cubicBezTo>
                  <a:cubicBezTo>
                    <a:pt x="1" y="200"/>
                    <a:pt x="1" y="387"/>
                    <a:pt x="115" y="499"/>
                  </a:cubicBezTo>
                  <a:lnTo>
                    <a:pt x="2071" y="2457"/>
                  </a:lnTo>
                  <a:cubicBezTo>
                    <a:pt x="2128" y="2514"/>
                    <a:pt x="2203" y="2543"/>
                    <a:pt x="2279" y="2543"/>
                  </a:cubicBezTo>
                  <a:cubicBezTo>
                    <a:pt x="2353" y="2543"/>
                    <a:pt x="2429" y="2514"/>
                    <a:pt x="2486" y="2457"/>
                  </a:cubicBezTo>
                  <a:cubicBezTo>
                    <a:pt x="2600" y="2343"/>
                    <a:pt x="2600" y="2159"/>
                    <a:pt x="2486" y="2044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5571718" y="4314771"/>
              <a:ext cx="36370" cy="34829"/>
            </a:xfrm>
            <a:custGeom>
              <a:avLst/>
              <a:gdLst/>
              <a:ahLst/>
              <a:cxnLst/>
              <a:rect l="l" t="t" r="r" b="b"/>
              <a:pathLst>
                <a:path w="1321" h="1265" extrusionOk="0">
                  <a:moveTo>
                    <a:pt x="321" y="1"/>
                  </a:moveTo>
                  <a:cubicBezTo>
                    <a:pt x="246" y="1"/>
                    <a:pt x="171" y="29"/>
                    <a:pt x="114" y="86"/>
                  </a:cubicBezTo>
                  <a:cubicBezTo>
                    <a:pt x="0" y="201"/>
                    <a:pt x="0" y="387"/>
                    <a:pt x="114" y="501"/>
                  </a:cubicBezTo>
                  <a:lnTo>
                    <a:pt x="792" y="1179"/>
                  </a:lnTo>
                  <a:cubicBezTo>
                    <a:pt x="849" y="1236"/>
                    <a:pt x="923" y="1264"/>
                    <a:pt x="999" y="1264"/>
                  </a:cubicBezTo>
                  <a:cubicBezTo>
                    <a:pt x="1075" y="1264"/>
                    <a:pt x="1150" y="1236"/>
                    <a:pt x="1207" y="1179"/>
                  </a:cubicBezTo>
                  <a:cubicBezTo>
                    <a:pt x="1321" y="1065"/>
                    <a:pt x="1321" y="878"/>
                    <a:pt x="1207" y="764"/>
                  </a:cubicBezTo>
                  <a:lnTo>
                    <a:pt x="527" y="86"/>
                  </a:lnTo>
                  <a:cubicBezTo>
                    <a:pt x="470" y="29"/>
                    <a:pt x="395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5620698" y="4363779"/>
              <a:ext cx="74475" cy="72906"/>
            </a:xfrm>
            <a:custGeom>
              <a:avLst/>
              <a:gdLst/>
              <a:ahLst/>
              <a:cxnLst/>
              <a:rect l="l" t="t" r="r" b="b"/>
              <a:pathLst>
                <a:path w="2705" h="2648" extrusionOk="0">
                  <a:moveTo>
                    <a:pt x="321" y="0"/>
                  </a:moveTo>
                  <a:cubicBezTo>
                    <a:pt x="246" y="0"/>
                    <a:pt x="172" y="29"/>
                    <a:pt x="115" y="86"/>
                  </a:cubicBezTo>
                  <a:cubicBezTo>
                    <a:pt x="1" y="200"/>
                    <a:pt x="1" y="387"/>
                    <a:pt x="115" y="501"/>
                  </a:cubicBezTo>
                  <a:lnTo>
                    <a:pt x="2178" y="2562"/>
                  </a:lnTo>
                  <a:cubicBezTo>
                    <a:pt x="2235" y="2619"/>
                    <a:pt x="2307" y="2647"/>
                    <a:pt x="2383" y="2647"/>
                  </a:cubicBezTo>
                  <a:cubicBezTo>
                    <a:pt x="2457" y="2647"/>
                    <a:pt x="2534" y="2619"/>
                    <a:pt x="2591" y="2562"/>
                  </a:cubicBezTo>
                  <a:cubicBezTo>
                    <a:pt x="2705" y="2448"/>
                    <a:pt x="2705" y="2263"/>
                    <a:pt x="2591" y="2149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5667008" y="4198860"/>
              <a:ext cx="143444" cy="143444"/>
            </a:xfrm>
            <a:custGeom>
              <a:avLst/>
              <a:gdLst/>
              <a:ahLst/>
              <a:cxnLst/>
              <a:rect l="l" t="t" r="r" b="b"/>
              <a:pathLst>
                <a:path w="5210" h="5210" extrusionOk="0">
                  <a:moveTo>
                    <a:pt x="3550" y="625"/>
                  </a:moveTo>
                  <a:lnTo>
                    <a:pt x="4582" y="1659"/>
                  </a:lnTo>
                  <a:lnTo>
                    <a:pt x="1830" y="4411"/>
                  </a:lnTo>
                  <a:cubicBezTo>
                    <a:pt x="1687" y="4553"/>
                    <a:pt x="1500" y="4625"/>
                    <a:pt x="1312" y="4625"/>
                  </a:cubicBezTo>
                  <a:cubicBezTo>
                    <a:pt x="1125" y="4625"/>
                    <a:pt x="938" y="4553"/>
                    <a:pt x="796" y="4411"/>
                  </a:cubicBezTo>
                  <a:cubicBezTo>
                    <a:pt x="659" y="4274"/>
                    <a:pt x="583" y="4089"/>
                    <a:pt x="583" y="3895"/>
                  </a:cubicBezTo>
                  <a:cubicBezTo>
                    <a:pt x="583" y="3699"/>
                    <a:pt x="659" y="3516"/>
                    <a:pt x="796" y="3379"/>
                  </a:cubicBezTo>
                  <a:lnTo>
                    <a:pt x="3550" y="625"/>
                  </a:lnTo>
                  <a:close/>
                  <a:moveTo>
                    <a:pt x="3550" y="1"/>
                  </a:moveTo>
                  <a:cubicBezTo>
                    <a:pt x="3421" y="1"/>
                    <a:pt x="3297" y="50"/>
                    <a:pt x="3208" y="144"/>
                  </a:cubicBezTo>
                  <a:lnTo>
                    <a:pt x="385" y="2964"/>
                  </a:lnTo>
                  <a:cubicBezTo>
                    <a:pt x="138" y="3212"/>
                    <a:pt x="1" y="3543"/>
                    <a:pt x="1" y="3895"/>
                  </a:cubicBezTo>
                  <a:cubicBezTo>
                    <a:pt x="1" y="4247"/>
                    <a:pt x="138" y="4574"/>
                    <a:pt x="385" y="4825"/>
                  </a:cubicBezTo>
                  <a:cubicBezTo>
                    <a:pt x="642" y="5082"/>
                    <a:pt x="977" y="5210"/>
                    <a:pt x="1316" y="5210"/>
                  </a:cubicBezTo>
                  <a:cubicBezTo>
                    <a:pt x="1653" y="5210"/>
                    <a:pt x="1990" y="5082"/>
                    <a:pt x="2247" y="4825"/>
                  </a:cubicBezTo>
                  <a:lnTo>
                    <a:pt x="5067" y="2003"/>
                  </a:lnTo>
                  <a:cubicBezTo>
                    <a:pt x="5160" y="1910"/>
                    <a:pt x="5210" y="1790"/>
                    <a:pt x="5210" y="1661"/>
                  </a:cubicBezTo>
                  <a:cubicBezTo>
                    <a:pt x="5206" y="1529"/>
                    <a:pt x="5155" y="1405"/>
                    <a:pt x="5065" y="1316"/>
                  </a:cubicBezTo>
                  <a:lnTo>
                    <a:pt x="3893" y="144"/>
                  </a:lnTo>
                  <a:cubicBezTo>
                    <a:pt x="3800" y="50"/>
                    <a:pt x="3678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5410378" y="4052001"/>
              <a:ext cx="548888" cy="546272"/>
            </a:xfrm>
            <a:custGeom>
              <a:avLst/>
              <a:gdLst/>
              <a:ahLst/>
              <a:cxnLst/>
              <a:rect l="l" t="t" r="r" b="b"/>
              <a:pathLst>
                <a:path w="19936" h="19841" extrusionOk="0">
                  <a:moveTo>
                    <a:pt x="15016" y="1382"/>
                  </a:moveTo>
                  <a:lnTo>
                    <a:pt x="15385" y="1751"/>
                  </a:lnTo>
                  <a:lnTo>
                    <a:pt x="13680" y="3457"/>
                  </a:lnTo>
                  <a:lnTo>
                    <a:pt x="13425" y="3203"/>
                  </a:lnTo>
                  <a:cubicBezTo>
                    <a:pt x="13360" y="3139"/>
                    <a:pt x="13360" y="3036"/>
                    <a:pt x="13425" y="2971"/>
                  </a:cubicBezTo>
                  <a:lnTo>
                    <a:pt x="15016" y="1382"/>
                  </a:lnTo>
                  <a:close/>
                  <a:moveTo>
                    <a:pt x="15798" y="2162"/>
                  </a:moveTo>
                  <a:lnTo>
                    <a:pt x="16156" y="2520"/>
                  </a:lnTo>
                  <a:lnTo>
                    <a:pt x="14451" y="4225"/>
                  </a:lnTo>
                  <a:lnTo>
                    <a:pt x="14093" y="3868"/>
                  </a:lnTo>
                  <a:lnTo>
                    <a:pt x="15798" y="2162"/>
                  </a:lnTo>
                  <a:close/>
                  <a:moveTo>
                    <a:pt x="16569" y="2933"/>
                  </a:moveTo>
                  <a:lnTo>
                    <a:pt x="16927" y="3291"/>
                  </a:lnTo>
                  <a:lnTo>
                    <a:pt x="15222" y="4996"/>
                  </a:lnTo>
                  <a:lnTo>
                    <a:pt x="14864" y="4640"/>
                  </a:lnTo>
                  <a:lnTo>
                    <a:pt x="16569" y="2933"/>
                  </a:lnTo>
                  <a:close/>
                  <a:moveTo>
                    <a:pt x="17340" y="3704"/>
                  </a:moveTo>
                  <a:lnTo>
                    <a:pt x="17698" y="4062"/>
                  </a:lnTo>
                  <a:lnTo>
                    <a:pt x="15992" y="5767"/>
                  </a:lnTo>
                  <a:lnTo>
                    <a:pt x="15635" y="5409"/>
                  </a:lnTo>
                  <a:lnTo>
                    <a:pt x="17340" y="3704"/>
                  </a:lnTo>
                  <a:close/>
                  <a:moveTo>
                    <a:pt x="18109" y="4475"/>
                  </a:moveTo>
                  <a:lnTo>
                    <a:pt x="18478" y="4844"/>
                  </a:lnTo>
                  <a:lnTo>
                    <a:pt x="16887" y="6435"/>
                  </a:lnTo>
                  <a:cubicBezTo>
                    <a:pt x="16855" y="6467"/>
                    <a:pt x="16815" y="6483"/>
                    <a:pt x="16773" y="6483"/>
                  </a:cubicBezTo>
                  <a:cubicBezTo>
                    <a:pt x="16729" y="6483"/>
                    <a:pt x="16689" y="6467"/>
                    <a:pt x="16659" y="6435"/>
                  </a:cubicBezTo>
                  <a:lnTo>
                    <a:pt x="16404" y="6182"/>
                  </a:lnTo>
                  <a:lnTo>
                    <a:pt x="18109" y="4475"/>
                  </a:lnTo>
                  <a:close/>
                  <a:moveTo>
                    <a:pt x="14133" y="583"/>
                  </a:moveTo>
                  <a:cubicBezTo>
                    <a:pt x="14190" y="583"/>
                    <a:pt x="14243" y="604"/>
                    <a:pt x="14283" y="646"/>
                  </a:cubicBezTo>
                  <a:lnTo>
                    <a:pt x="14605" y="965"/>
                  </a:lnTo>
                  <a:lnTo>
                    <a:pt x="13014" y="2558"/>
                  </a:lnTo>
                  <a:cubicBezTo>
                    <a:pt x="12723" y="2848"/>
                    <a:pt x="12723" y="3323"/>
                    <a:pt x="13014" y="3615"/>
                  </a:cubicBezTo>
                  <a:lnTo>
                    <a:pt x="16246" y="6846"/>
                  </a:lnTo>
                  <a:cubicBezTo>
                    <a:pt x="16386" y="6987"/>
                    <a:pt x="16575" y="7065"/>
                    <a:pt x="16775" y="7065"/>
                  </a:cubicBezTo>
                  <a:cubicBezTo>
                    <a:pt x="16975" y="7065"/>
                    <a:pt x="17163" y="6987"/>
                    <a:pt x="17302" y="6846"/>
                  </a:cubicBezTo>
                  <a:lnTo>
                    <a:pt x="18893" y="5255"/>
                  </a:lnTo>
                  <a:lnTo>
                    <a:pt x="19215" y="5577"/>
                  </a:lnTo>
                  <a:cubicBezTo>
                    <a:pt x="19296" y="5660"/>
                    <a:pt x="19296" y="5794"/>
                    <a:pt x="19213" y="5877"/>
                  </a:cubicBezTo>
                  <a:lnTo>
                    <a:pt x="15109" y="9981"/>
                  </a:lnTo>
                  <a:lnTo>
                    <a:pt x="14320" y="9191"/>
                  </a:lnTo>
                  <a:cubicBezTo>
                    <a:pt x="14263" y="9134"/>
                    <a:pt x="14187" y="9105"/>
                    <a:pt x="14112" y="9105"/>
                  </a:cubicBezTo>
                  <a:cubicBezTo>
                    <a:pt x="14037" y="9105"/>
                    <a:pt x="13962" y="9134"/>
                    <a:pt x="13905" y="9191"/>
                  </a:cubicBezTo>
                  <a:cubicBezTo>
                    <a:pt x="13791" y="9305"/>
                    <a:pt x="13791" y="9490"/>
                    <a:pt x="13905" y="9604"/>
                  </a:cubicBezTo>
                  <a:lnTo>
                    <a:pt x="15186" y="10885"/>
                  </a:lnTo>
                  <a:cubicBezTo>
                    <a:pt x="15246" y="10945"/>
                    <a:pt x="15246" y="11048"/>
                    <a:pt x="15186" y="11113"/>
                  </a:cubicBezTo>
                  <a:lnTo>
                    <a:pt x="11825" y="14472"/>
                  </a:lnTo>
                  <a:lnTo>
                    <a:pt x="7061" y="16349"/>
                  </a:lnTo>
                  <a:cubicBezTo>
                    <a:pt x="7009" y="16369"/>
                    <a:pt x="6954" y="16380"/>
                    <a:pt x="6900" y="16380"/>
                  </a:cubicBezTo>
                  <a:cubicBezTo>
                    <a:pt x="6787" y="16380"/>
                    <a:pt x="6677" y="16335"/>
                    <a:pt x="6595" y="16251"/>
                  </a:cubicBezTo>
                  <a:lnTo>
                    <a:pt x="3607" y="13263"/>
                  </a:lnTo>
                  <a:cubicBezTo>
                    <a:pt x="3485" y="13142"/>
                    <a:pt x="3447" y="12959"/>
                    <a:pt x="3510" y="12797"/>
                  </a:cubicBezTo>
                  <a:lnTo>
                    <a:pt x="5388" y="8032"/>
                  </a:lnTo>
                  <a:lnTo>
                    <a:pt x="8747" y="4673"/>
                  </a:lnTo>
                  <a:cubicBezTo>
                    <a:pt x="8779" y="4641"/>
                    <a:pt x="8819" y="4626"/>
                    <a:pt x="8861" y="4626"/>
                  </a:cubicBezTo>
                  <a:cubicBezTo>
                    <a:pt x="8902" y="4626"/>
                    <a:pt x="8943" y="4641"/>
                    <a:pt x="8976" y="4673"/>
                  </a:cubicBezTo>
                  <a:lnTo>
                    <a:pt x="10256" y="5952"/>
                  </a:lnTo>
                  <a:cubicBezTo>
                    <a:pt x="10313" y="6009"/>
                    <a:pt x="10388" y="6037"/>
                    <a:pt x="10463" y="6037"/>
                  </a:cubicBezTo>
                  <a:cubicBezTo>
                    <a:pt x="10538" y="6037"/>
                    <a:pt x="10612" y="6009"/>
                    <a:pt x="10669" y="5952"/>
                  </a:cubicBezTo>
                  <a:cubicBezTo>
                    <a:pt x="10784" y="5837"/>
                    <a:pt x="10784" y="5653"/>
                    <a:pt x="10669" y="5539"/>
                  </a:cubicBezTo>
                  <a:lnTo>
                    <a:pt x="9880" y="4749"/>
                  </a:lnTo>
                  <a:lnTo>
                    <a:pt x="13983" y="646"/>
                  </a:lnTo>
                  <a:cubicBezTo>
                    <a:pt x="14025" y="604"/>
                    <a:pt x="14076" y="583"/>
                    <a:pt x="14133" y="583"/>
                  </a:cubicBezTo>
                  <a:close/>
                  <a:moveTo>
                    <a:pt x="3945" y="14428"/>
                  </a:moveTo>
                  <a:lnTo>
                    <a:pt x="5432" y="15916"/>
                  </a:lnTo>
                  <a:lnTo>
                    <a:pt x="4967" y="16379"/>
                  </a:lnTo>
                  <a:cubicBezTo>
                    <a:pt x="4920" y="16427"/>
                    <a:pt x="4857" y="16450"/>
                    <a:pt x="4794" y="16450"/>
                  </a:cubicBezTo>
                  <a:cubicBezTo>
                    <a:pt x="4731" y="16450"/>
                    <a:pt x="4669" y="16427"/>
                    <a:pt x="4621" y="16379"/>
                  </a:cubicBezTo>
                  <a:lnTo>
                    <a:pt x="3481" y="15241"/>
                  </a:lnTo>
                  <a:cubicBezTo>
                    <a:pt x="3386" y="15146"/>
                    <a:pt x="3386" y="14988"/>
                    <a:pt x="3481" y="14893"/>
                  </a:cubicBezTo>
                  <a:lnTo>
                    <a:pt x="3945" y="14428"/>
                  </a:lnTo>
                  <a:close/>
                  <a:moveTo>
                    <a:pt x="14133" y="0"/>
                  </a:moveTo>
                  <a:cubicBezTo>
                    <a:pt x="13922" y="0"/>
                    <a:pt x="13722" y="84"/>
                    <a:pt x="13572" y="235"/>
                  </a:cubicBezTo>
                  <a:lnTo>
                    <a:pt x="9468" y="4338"/>
                  </a:lnTo>
                  <a:lnTo>
                    <a:pt x="9392" y="4262"/>
                  </a:lnTo>
                  <a:cubicBezTo>
                    <a:pt x="9248" y="4116"/>
                    <a:pt x="9057" y="4043"/>
                    <a:pt x="8866" y="4043"/>
                  </a:cubicBezTo>
                  <a:cubicBezTo>
                    <a:pt x="8675" y="4043"/>
                    <a:pt x="8484" y="4116"/>
                    <a:pt x="8338" y="4262"/>
                  </a:cubicBezTo>
                  <a:lnTo>
                    <a:pt x="4979" y="7621"/>
                  </a:lnTo>
                  <a:cubicBezTo>
                    <a:pt x="4922" y="7678"/>
                    <a:pt x="4876" y="7746"/>
                    <a:pt x="4848" y="7820"/>
                  </a:cubicBezTo>
                  <a:lnTo>
                    <a:pt x="2971" y="12582"/>
                  </a:lnTo>
                  <a:cubicBezTo>
                    <a:pt x="2823" y="12961"/>
                    <a:pt x="2912" y="13389"/>
                    <a:pt x="3199" y="13676"/>
                  </a:cubicBezTo>
                  <a:lnTo>
                    <a:pt x="3538" y="14015"/>
                  </a:lnTo>
                  <a:lnTo>
                    <a:pt x="3074" y="14478"/>
                  </a:lnTo>
                  <a:cubicBezTo>
                    <a:pt x="2750" y="14803"/>
                    <a:pt x="2750" y="15330"/>
                    <a:pt x="3074" y="15654"/>
                  </a:cubicBezTo>
                  <a:lnTo>
                    <a:pt x="3437" y="16017"/>
                  </a:lnTo>
                  <a:lnTo>
                    <a:pt x="114" y="19340"/>
                  </a:lnTo>
                  <a:cubicBezTo>
                    <a:pt x="0" y="19454"/>
                    <a:pt x="0" y="19641"/>
                    <a:pt x="114" y="19755"/>
                  </a:cubicBezTo>
                  <a:cubicBezTo>
                    <a:pt x="172" y="19812"/>
                    <a:pt x="247" y="19841"/>
                    <a:pt x="322" y="19841"/>
                  </a:cubicBezTo>
                  <a:cubicBezTo>
                    <a:pt x="397" y="19841"/>
                    <a:pt x="472" y="19812"/>
                    <a:pt x="529" y="19755"/>
                  </a:cubicBezTo>
                  <a:lnTo>
                    <a:pt x="3852" y="16432"/>
                  </a:lnTo>
                  <a:lnTo>
                    <a:pt x="4216" y="16796"/>
                  </a:lnTo>
                  <a:cubicBezTo>
                    <a:pt x="4377" y="16958"/>
                    <a:pt x="4589" y="17037"/>
                    <a:pt x="4804" y="17037"/>
                  </a:cubicBezTo>
                  <a:cubicBezTo>
                    <a:pt x="5015" y="17037"/>
                    <a:pt x="5228" y="16958"/>
                    <a:pt x="5392" y="16796"/>
                  </a:cubicBezTo>
                  <a:lnTo>
                    <a:pt x="5854" y="16331"/>
                  </a:lnTo>
                  <a:lnTo>
                    <a:pt x="6191" y="16670"/>
                  </a:lnTo>
                  <a:cubicBezTo>
                    <a:pt x="6385" y="16864"/>
                    <a:pt x="6644" y="16967"/>
                    <a:pt x="6911" y="16967"/>
                  </a:cubicBezTo>
                  <a:cubicBezTo>
                    <a:pt x="7038" y="16967"/>
                    <a:pt x="7164" y="16942"/>
                    <a:pt x="7286" y="16895"/>
                  </a:cubicBezTo>
                  <a:lnTo>
                    <a:pt x="12047" y="15018"/>
                  </a:lnTo>
                  <a:cubicBezTo>
                    <a:pt x="12123" y="14988"/>
                    <a:pt x="12190" y="14944"/>
                    <a:pt x="12249" y="14887"/>
                  </a:cubicBezTo>
                  <a:lnTo>
                    <a:pt x="15608" y="11528"/>
                  </a:lnTo>
                  <a:cubicBezTo>
                    <a:pt x="15899" y="11239"/>
                    <a:pt x="15899" y="10765"/>
                    <a:pt x="15608" y="10475"/>
                  </a:cubicBezTo>
                  <a:lnTo>
                    <a:pt x="15532" y="10399"/>
                  </a:lnTo>
                  <a:lnTo>
                    <a:pt x="19637" y="6294"/>
                  </a:lnTo>
                  <a:cubicBezTo>
                    <a:pt x="19936" y="5978"/>
                    <a:pt x="19936" y="5474"/>
                    <a:pt x="19628" y="5166"/>
                  </a:cubicBezTo>
                  <a:lnTo>
                    <a:pt x="14695" y="235"/>
                  </a:lnTo>
                  <a:cubicBezTo>
                    <a:pt x="14546" y="84"/>
                    <a:pt x="14346" y="0"/>
                    <a:pt x="14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74" name="Google Shape;5174;p46"/>
          <p:cNvGrpSpPr/>
          <p:nvPr/>
        </p:nvGrpSpPr>
        <p:grpSpPr>
          <a:xfrm>
            <a:off x="1202590" y="1397617"/>
            <a:ext cx="548640" cy="546107"/>
            <a:chOff x="6232415" y="4052139"/>
            <a:chExt cx="548640" cy="546107"/>
          </a:xfrm>
        </p:grpSpPr>
        <p:sp>
          <p:nvSpPr>
            <p:cNvPr id="5175" name="Google Shape;5175;p46"/>
            <p:cNvSpPr/>
            <p:nvPr/>
          </p:nvSpPr>
          <p:spPr>
            <a:xfrm>
              <a:off x="6346620" y="4253209"/>
              <a:ext cx="232319" cy="230640"/>
            </a:xfrm>
            <a:custGeom>
              <a:avLst/>
              <a:gdLst/>
              <a:ahLst/>
              <a:cxnLst/>
              <a:rect l="l" t="t" r="r" b="b"/>
              <a:pathLst>
                <a:path w="8438" h="8377" extrusionOk="0">
                  <a:moveTo>
                    <a:pt x="327" y="1"/>
                  </a:moveTo>
                  <a:cubicBezTo>
                    <a:pt x="251" y="1"/>
                    <a:pt x="175" y="29"/>
                    <a:pt x="117" y="86"/>
                  </a:cubicBezTo>
                  <a:cubicBezTo>
                    <a:pt x="1" y="200"/>
                    <a:pt x="1" y="389"/>
                    <a:pt x="117" y="505"/>
                  </a:cubicBezTo>
                  <a:lnTo>
                    <a:pt x="7903" y="8291"/>
                  </a:lnTo>
                  <a:cubicBezTo>
                    <a:pt x="7960" y="8348"/>
                    <a:pt x="8036" y="8376"/>
                    <a:pt x="8112" y="8376"/>
                  </a:cubicBezTo>
                  <a:cubicBezTo>
                    <a:pt x="8188" y="8376"/>
                    <a:pt x="8264" y="8348"/>
                    <a:pt x="8322" y="8291"/>
                  </a:cubicBezTo>
                  <a:cubicBezTo>
                    <a:pt x="8438" y="8175"/>
                    <a:pt x="8438" y="7986"/>
                    <a:pt x="8322" y="7872"/>
                  </a:cubicBezTo>
                  <a:lnTo>
                    <a:pt x="536" y="86"/>
                  </a:lnTo>
                  <a:cubicBezTo>
                    <a:pt x="479" y="29"/>
                    <a:pt x="403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382302" y="4217444"/>
              <a:ext cx="232374" cy="230667"/>
            </a:xfrm>
            <a:custGeom>
              <a:avLst/>
              <a:gdLst/>
              <a:ahLst/>
              <a:cxnLst/>
              <a:rect l="l" t="t" r="r" b="b"/>
              <a:pathLst>
                <a:path w="8440" h="8378" extrusionOk="0">
                  <a:moveTo>
                    <a:pt x="327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1"/>
                    <a:pt x="3" y="388"/>
                    <a:pt x="117" y="506"/>
                  </a:cubicBezTo>
                  <a:lnTo>
                    <a:pt x="7903" y="8292"/>
                  </a:lnTo>
                  <a:cubicBezTo>
                    <a:pt x="7960" y="8349"/>
                    <a:pt x="8036" y="8377"/>
                    <a:pt x="8112" y="8377"/>
                  </a:cubicBezTo>
                  <a:cubicBezTo>
                    <a:pt x="8188" y="8377"/>
                    <a:pt x="8264" y="8349"/>
                    <a:pt x="8322" y="8292"/>
                  </a:cubicBezTo>
                  <a:cubicBezTo>
                    <a:pt x="8440" y="8176"/>
                    <a:pt x="8440" y="7989"/>
                    <a:pt x="8322" y="7873"/>
                  </a:cubicBezTo>
                  <a:lnTo>
                    <a:pt x="536" y="87"/>
                  </a:lnTo>
                  <a:cubicBezTo>
                    <a:pt x="479" y="29"/>
                    <a:pt x="403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417434" y="4182478"/>
              <a:ext cx="170316" cy="168692"/>
            </a:xfrm>
            <a:custGeom>
              <a:avLst/>
              <a:gdLst/>
              <a:ahLst/>
              <a:cxnLst/>
              <a:rect l="l" t="t" r="r" b="b"/>
              <a:pathLst>
                <a:path w="6186" h="6127" extrusionOk="0">
                  <a:moveTo>
                    <a:pt x="326" y="0"/>
                  </a:moveTo>
                  <a:cubicBezTo>
                    <a:pt x="250" y="0"/>
                    <a:pt x="174" y="29"/>
                    <a:pt x="116" y="86"/>
                  </a:cubicBezTo>
                  <a:cubicBezTo>
                    <a:pt x="0" y="200"/>
                    <a:pt x="0" y="389"/>
                    <a:pt x="116" y="505"/>
                  </a:cubicBezTo>
                  <a:lnTo>
                    <a:pt x="5652" y="6041"/>
                  </a:lnTo>
                  <a:cubicBezTo>
                    <a:pt x="5710" y="6098"/>
                    <a:pt x="5786" y="6127"/>
                    <a:pt x="5862" y="6127"/>
                  </a:cubicBezTo>
                  <a:cubicBezTo>
                    <a:pt x="5938" y="6127"/>
                    <a:pt x="6014" y="6098"/>
                    <a:pt x="6071" y="6041"/>
                  </a:cubicBezTo>
                  <a:cubicBezTo>
                    <a:pt x="6185" y="5925"/>
                    <a:pt x="6185" y="5736"/>
                    <a:pt x="6071" y="5622"/>
                  </a:cubicBezTo>
                  <a:lnTo>
                    <a:pt x="535" y="86"/>
                  </a:lnTo>
                  <a:cubicBezTo>
                    <a:pt x="478" y="29"/>
                    <a:pt x="402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600552" y="4365541"/>
              <a:ext cx="49118" cy="47521"/>
            </a:xfrm>
            <a:custGeom>
              <a:avLst/>
              <a:gdLst/>
              <a:ahLst/>
              <a:cxnLst/>
              <a:rect l="l" t="t" r="r" b="b"/>
              <a:pathLst>
                <a:path w="1784" h="1726" extrusionOk="0">
                  <a:moveTo>
                    <a:pt x="324" y="0"/>
                  </a:moveTo>
                  <a:cubicBezTo>
                    <a:pt x="248" y="0"/>
                    <a:pt x="173" y="29"/>
                    <a:pt x="115" y="87"/>
                  </a:cubicBezTo>
                  <a:cubicBezTo>
                    <a:pt x="1" y="201"/>
                    <a:pt x="1" y="389"/>
                    <a:pt x="115" y="505"/>
                  </a:cubicBezTo>
                  <a:lnTo>
                    <a:pt x="1249" y="1640"/>
                  </a:lnTo>
                  <a:cubicBezTo>
                    <a:pt x="1306" y="1697"/>
                    <a:pt x="1382" y="1725"/>
                    <a:pt x="1458" y="1725"/>
                  </a:cubicBezTo>
                  <a:cubicBezTo>
                    <a:pt x="1535" y="1725"/>
                    <a:pt x="1611" y="1697"/>
                    <a:pt x="1668" y="1640"/>
                  </a:cubicBezTo>
                  <a:cubicBezTo>
                    <a:pt x="1784" y="1523"/>
                    <a:pt x="1784" y="1337"/>
                    <a:pt x="1668" y="1221"/>
                  </a:cubicBezTo>
                  <a:lnTo>
                    <a:pt x="533" y="87"/>
                  </a:lnTo>
                  <a:cubicBezTo>
                    <a:pt x="476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232415" y="4052139"/>
              <a:ext cx="548640" cy="546107"/>
            </a:xfrm>
            <a:custGeom>
              <a:avLst/>
              <a:gdLst/>
              <a:ahLst/>
              <a:cxnLst/>
              <a:rect l="l" t="t" r="r" b="b"/>
              <a:pathLst>
                <a:path w="19927" h="19835" extrusionOk="0">
                  <a:moveTo>
                    <a:pt x="11733" y="1352"/>
                  </a:moveTo>
                  <a:cubicBezTo>
                    <a:pt x="11743" y="1352"/>
                    <a:pt x="11754" y="1356"/>
                    <a:pt x="11762" y="1364"/>
                  </a:cubicBezTo>
                  <a:lnTo>
                    <a:pt x="18495" y="8099"/>
                  </a:lnTo>
                  <a:cubicBezTo>
                    <a:pt x="18503" y="8105"/>
                    <a:pt x="18508" y="8114"/>
                    <a:pt x="18508" y="8128"/>
                  </a:cubicBezTo>
                  <a:cubicBezTo>
                    <a:pt x="18508" y="8137"/>
                    <a:pt x="18503" y="8147"/>
                    <a:pt x="18495" y="8156"/>
                  </a:cubicBezTo>
                  <a:lnTo>
                    <a:pt x="17344" y="9306"/>
                  </a:lnTo>
                  <a:lnTo>
                    <a:pt x="10555" y="2517"/>
                  </a:lnTo>
                  <a:lnTo>
                    <a:pt x="11706" y="1364"/>
                  </a:lnTo>
                  <a:cubicBezTo>
                    <a:pt x="11713" y="1356"/>
                    <a:pt x="11723" y="1352"/>
                    <a:pt x="11733" y="1352"/>
                  </a:cubicBezTo>
                  <a:close/>
                  <a:moveTo>
                    <a:pt x="2328" y="9140"/>
                  </a:moveTo>
                  <a:lnTo>
                    <a:pt x="2933" y="9745"/>
                  </a:lnTo>
                  <a:lnTo>
                    <a:pt x="2236" y="10442"/>
                  </a:lnTo>
                  <a:cubicBezTo>
                    <a:pt x="2221" y="10455"/>
                    <a:pt x="2204" y="10459"/>
                    <a:pt x="2194" y="10459"/>
                  </a:cubicBezTo>
                  <a:cubicBezTo>
                    <a:pt x="2183" y="10459"/>
                    <a:pt x="2168" y="10455"/>
                    <a:pt x="2154" y="10442"/>
                  </a:cubicBezTo>
                  <a:lnTo>
                    <a:pt x="1631" y="9918"/>
                  </a:lnTo>
                  <a:cubicBezTo>
                    <a:pt x="1616" y="9903"/>
                    <a:pt x="1614" y="9888"/>
                    <a:pt x="1614" y="9878"/>
                  </a:cubicBezTo>
                  <a:cubicBezTo>
                    <a:pt x="1614" y="9865"/>
                    <a:pt x="1616" y="9852"/>
                    <a:pt x="1631" y="9837"/>
                  </a:cubicBezTo>
                  <a:lnTo>
                    <a:pt x="2328" y="9140"/>
                  </a:lnTo>
                  <a:close/>
                  <a:moveTo>
                    <a:pt x="7767" y="587"/>
                  </a:moveTo>
                  <a:cubicBezTo>
                    <a:pt x="7782" y="587"/>
                    <a:pt x="7797" y="595"/>
                    <a:pt x="7809" y="606"/>
                  </a:cubicBezTo>
                  <a:lnTo>
                    <a:pt x="19252" y="12050"/>
                  </a:lnTo>
                  <a:cubicBezTo>
                    <a:pt x="19279" y="12073"/>
                    <a:pt x="19279" y="12111"/>
                    <a:pt x="19254" y="12136"/>
                  </a:cubicBezTo>
                  <a:lnTo>
                    <a:pt x="18542" y="12847"/>
                  </a:lnTo>
                  <a:cubicBezTo>
                    <a:pt x="18531" y="12859"/>
                    <a:pt x="18515" y="12865"/>
                    <a:pt x="18499" y="12865"/>
                  </a:cubicBezTo>
                  <a:cubicBezTo>
                    <a:pt x="18483" y="12865"/>
                    <a:pt x="18466" y="12859"/>
                    <a:pt x="18455" y="12847"/>
                  </a:cubicBezTo>
                  <a:lnTo>
                    <a:pt x="7011" y="1404"/>
                  </a:lnTo>
                  <a:cubicBezTo>
                    <a:pt x="6998" y="1389"/>
                    <a:pt x="6994" y="1373"/>
                    <a:pt x="6994" y="1360"/>
                  </a:cubicBezTo>
                  <a:cubicBezTo>
                    <a:pt x="6994" y="1349"/>
                    <a:pt x="6996" y="1333"/>
                    <a:pt x="7011" y="1318"/>
                  </a:cubicBezTo>
                  <a:lnTo>
                    <a:pt x="7723" y="606"/>
                  </a:lnTo>
                  <a:cubicBezTo>
                    <a:pt x="7734" y="595"/>
                    <a:pt x="7752" y="587"/>
                    <a:pt x="7767" y="587"/>
                  </a:cubicBezTo>
                  <a:close/>
                  <a:moveTo>
                    <a:pt x="3974" y="14418"/>
                  </a:moveTo>
                  <a:lnTo>
                    <a:pt x="5441" y="15885"/>
                  </a:lnTo>
                  <a:lnTo>
                    <a:pt x="5066" y="16260"/>
                  </a:lnTo>
                  <a:cubicBezTo>
                    <a:pt x="5020" y="16306"/>
                    <a:pt x="4958" y="16330"/>
                    <a:pt x="4897" y="16330"/>
                  </a:cubicBezTo>
                  <a:cubicBezTo>
                    <a:pt x="4835" y="16330"/>
                    <a:pt x="4774" y="16306"/>
                    <a:pt x="4727" y="16260"/>
                  </a:cubicBezTo>
                  <a:lnTo>
                    <a:pt x="3599" y="15131"/>
                  </a:lnTo>
                  <a:cubicBezTo>
                    <a:pt x="3506" y="15038"/>
                    <a:pt x="3506" y="14886"/>
                    <a:pt x="3599" y="14792"/>
                  </a:cubicBezTo>
                  <a:lnTo>
                    <a:pt x="3974" y="14418"/>
                  </a:lnTo>
                  <a:close/>
                  <a:moveTo>
                    <a:pt x="4021" y="10832"/>
                  </a:moveTo>
                  <a:lnTo>
                    <a:pt x="9025" y="15835"/>
                  </a:lnTo>
                  <a:lnTo>
                    <a:pt x="7243" y="16648"/>
                  </a:lnTo>
                  <a:cubicBezTo>
                    <a:pt x="7215" y="16661"/>
                    <a:pt x="7184" y="16667"/>
                    <a:pt x="7154" y="16667"/>
                  </a:cubicBezTo>
                  <a:cubicBezTo>
                    <a:pt x="7097" y="16667"/>
                    <a:pt x="7040" y="16645"/>
                    <a:pt x="6998" y="16602"/>
                  </a:cubicBezTo>
                  <a:lnTo>
                    <a:pt x="3256" y="12861"/>
                  </a:lnTo>
                  <a:cubicBezTo>
                    <a:pt x="3192" y="12796"/>
                    <a:pt x="3173" y="12697"/>
                    <a:pt x="3211" y="12613"/>
                  </a:cubicBezTo>
                  <a:lnTo>
                    <a:pt x="4021" y="10832"/>
                  </a:lnTo>
                  <a:close/>
                  <a:moveTo>
                    <a:pt x="10113" y="16926"/>
                  </a:moveTo>
                  <a:lnTo>
                    <a:pt x="10719" y="17531"/>
                  </a:lnTo>
                  <a:lnTo>
                    <a:pt x="10022" y="18228"/>
                  </a:lnTo>
                  <a:cubicBezTo>
                    <a:pt x="10007" y="18243"/>
                    <a:pt x="9992" y="18245"/>
                    <a:pt x="9980" y="18245"/>
                  </a:cubicBezTo>
                  <a:cubicBezTo>
                    <a:pt x="9969" y="18245"/>
                    <a:pt x="9955" y="18241"/>
                    <a:pt x="9940" y="18228"/>
                  </a:cubicBezTo>
                  <a:lnTo>
                    <a:pt x="9417" y="17704"/>
                  </a:lnTo>
                  <a:cubicBezTo>
                    <a:pt x="9404" y="17689"/>
                    <a:pt x="9400" y="17674"/>
                    <a:pt x="9400" y="17664"/>
                  </a:cubicBezTo>
                  <a:cubicBezTo>
                    <a:pt x="9400" y="17653"/>
                    <a:pt x="9404" y="17638"/>
                    <a:pt x="9417" y="17624"/>
                  </a:cubicBezTo>
                  <a:lnTo>
                    <a:pt x="10113" y="16926"/>
                  </a:lnTo>
                  <a:close/>
                  <a:moveTo>
                    <a:pt x="7768" y="0"/>
                  </a:moveTo>
                  <a:cubicBezTo>
                    <a:pt x="7601" y="0"/>
                    <a:pt x="7434" y="64"/>
                    <a:pt x="7306" y="191"/>
                  </a:cubicBezTo>
                  <a:lnTo>
                    <a:pt x="6596" y="901"/>
                  </a:lnTo>
                  <a:cubicBezTo>
                    <a:pt x="6473" y="1025"/>
                    <a:pt x="6406" y="1191"/>
                    <a:pt x="6406" y="1364"/>
                  </a:cubicBezTo>
                  <a:cubicBezTo>
                    <a:pt x="6406" y="1537"/>
                    <a:pt x="6475" y="1701"/>
                    <a:pt x="6596" y="1824"/>
                  </a:cubicBezTo>
                  <a:lnTo>
                    <a:pt x="6910" y="2138"/>
                  </a:lnTo>
                  <a:lnTo>
                    <a:pt x="3799" y="5250"/>
                  </a:lnTo>
                  <a:cubicBezTo>
                    <a:pt x="3685" y="5364"/>
                    <a:pt x="3685" y="5553"/>
                    <a:pt x="3799" y="5669"/>
                  </a:cubicBezTo>
                  <a:cubicBezTo>
                    <a:pt x="3856" y="5727"/>
                    <a:pt x="3931" y="5755"/>
                    <a:pt x="4006" y="5755"/>
                  </a:cubicBezTo>
                  <a:cubicBezTo>
                    <a:pt x="4083" y="5755"/>
                    <a:pt x="4159" y="5726"/>
                    <a:pt x="4217" y="5669"/>
                  </a:cubicBezTo>
                  <a:lnTo>
                    <a:pt x="7329" y="2557"/>
                  </a:lnTo>
                  <a:lnTo>
                    <a:pt x="17307" y="12537"/>
                  </a:lnTo>
                  <a:lnTo>
                    <a:pt x="12203" y="17636"/>
                  </a:lnTo>
                  <a:cubicBezTo>
                    <a:pt x="12129" y="17710"/>
                    <a:pt x="12034" y="17748"/>
                    <a:pt x="11933" y="17748"/>
                  </a:cubicBezTo>
                  <a:cubicBezTo>
                    <a:pt x="11830" y="17748"/>
                    <a:pt x="11733" y="17706"/>
                    <a:pt x="11661" y="17636"/>
                  </a:cubicBezTo>
                  <a:lnTo>
                    <a:pt x="2223" y="8198"/>
                  </a:lnTo>
                  <a:cubicBezTo>
                    <a:pt x="2151" y="8124"/>
                    <a:pt x="2111" y="8029"/>
                    <a:pt x="2111" y="7928"/>
                  </a:cubicBezTo>
                  <a:cubicBezTo>
                    <a:pt x="2111" y="7825"/>
                    <a:pt x="2152" y="7728"/>
                    <a:pt x="2223" y="7656"/>
                  </a:cubicBezTo>
                  <a:lnTo>
                    <a:pt x="3102" y="6778"/>
                  </a:lnTo>
                  <a:cubicBezTo>
                    <a:pt x="3214" y="6664"/>
                    <a:pt x="3214" y="6476"/>
                    <a:pt x="3102" y="6360"/>
                  </a:cubicBezTo>
                  <a:cubicBezTo>
                    <a:pt x="3045" y="6302"/>
                    <a:pt x="2970" y="6273"/>
                    <a:pt x="2894" y="6273"/>
                  </a:cubicBezTo>
                  <a:cubicBezTo>
                    <a:pt x="2818" y="6273"/>
                    <a:pt x="2741" y="6302"/>
                    <a:pt x="2682" y="6360"/>
                  </a:cubicBezTo>
                  <a:lnTo>
                    <a:pt x="1804" y="7237"/>
                  </a:lnTo>
                  <a:cubicBezTo>
                    <a:pt x="1621" y="7420"/>
                    <a:pt x="1519" y="7665"/>
                    <a:pt x="1519" y="7928"/>
                  </a:cubicBezTo>
                  <a:cubicBezTo>
                    <a:pt x="1519" y="8189"/>
                    <a:pt x="1621" y="8432"/>
                    <a:pt x="1804" y="8617"/>
                  </a:cubicBezTo>
                  <a:lnTo>
                    <a:pt x="1909" y="8721"/>
                  </a:lnTo>
                  <a:lnTo>
                    <a:pt x="1212" y="9418"/>
                  </a:lnTo>
                  <a:cubicBezTo>
                    <a:pt x="1091" y="9540"/>
                    <a:pt x="1022" y="9703"/>
                    <a:pt x="1022" y="9878"/>
                  </a:cubicBezTo>
                  <a:cubicBezTo>
                    <a:pt x="1022" y="10052"/>
                    <a:pt x="1089" y="10213"/>
                    <a:pt x="1212" y="10337"/>
                  </a:cubicBezTo>
                  <a:lnTo>
                    <a:pt x="1736" y="10861"/>
                  </a:lnTo>
                  <a:cubicBezTo>
                    <a:pt x="1857" y="10982"/>
                    <a:pt x="2021" y="11051"/>
                    <a:pt x="2194" y="11051"/>
                  </a:cubicBezTo>
                  <a:cubicBezTo>
                    <a:pt x="2368" y="11051"/>
                    <a:pt x="2531" y="10984"/>
                    <a:pt x="2653" y="10861"/>
                  </a:cubicBezTo>
                  <a:lnTo>
                    <a:pt x="3351" y="10164"/>
                  </a:lnTo>
                  <a:lnTo>
                    <a:pt x="3576" y="10389"/>
                  </a:lnTo>
                  <a:lnTo>
                    <a:pt x="2676" y="12372"/>
                  </a:lnTo>
                  <a:cubicBezTo>
                    <a:pt x="2535" y="12678"/>
                    <a:pt x="2602" y="13042"/>
                    <a:pt x="2840" y="13279"/>
                  </a:cubicBezTo>
                  <a:lnTo>
                    <a:pt x="3557" y="13999"/>
                  </a:lnTo>
                  <a:lnTo>
                    <a:pt x="3182" y="14374"/>
                  </a:lnTo>
                  <a:cubicBezTo>
                    <a:pt x="2859" y="14697"/>
                    <a:pt x="2859" y="15223"/>
                    <a:pt x="3182" y="15546"/>
                  </a:cubicBezTo>
                  <a:lnTo>
                    <a:pt x="3538" y="15904"/>
                  </a:lnTo>
                  <a:lnTo>
                    <a:pt x="112" y="19330"/>
                  </a:lnTo>
                  <a:cubicBezTo>
                    <a:pt x="0" y="19444"/>
                    <a:pt x="0" y="19632"/>
                    <a:pt x="112" y="19748"/>
                  </a:cubicBezTo>
                  <a:cubicBezTo>
                    <a:pt x="169" y="19806"/>
                    <a:pt x="244" y="19835"/>
                    <a:pt x="320" y="19835"/>
                  </a:cubicBezTo>
                  <a:cubicBezTo>
                    <a:pt x="397" y="19835"/>
                    <a:pt x="474" y="19806"/>
                    <a:pt x="533" y="19748"/>
                  </a:cubicBezTo>
                  <a:lnTo>
                    <a:pt x="3959" y="16323"/>
                  </a:lnTo>
                  <a:lnTo>
                    <a:pt x="4314" y="16678"/>
                  </a:lnTo>
                  <a:cubicBezTo>
                    <a:pt x="4476" y="16840"/>
                    <a:pt x="4687" y="16922"/>
                    <a:pt x="4903" y="16922"/>
                  </a:cubicBezTo>
                  <a:cubicBezTo>
                    <a:pt x="5114" y="16922"/>
                    <a:pt x="5329" y="16840"/>
                    <a:pt x="5491" y="16678"/>
                  </a:cubicBezTo>
                  <a:lnTo>
                    <a:pt x="5866" y="16304"/>
                  </a:lnTo>
                  <a:lnTo>
                    <a:pt x="6585" y="17021"/>
                  </a:lnTo>
                  <a:cubicBezTo>
                    <a:pt x="6739" y="17177"/>
                    <a:pt x="6948" y="17257"/>
                    <a:pt x="7160" y="17257"/>
                  </a:cubicBezTo>
                  <a:cubicBezTo>
                    <a:pt x="7274" y="17257"/>
                    <a:pt x="7388" y="17234"/>
                    <a:pt x="7493" y="17187"/>
                  </a:cubicBezTo>
                  <a:lnTo>
                    <a:pt x="9474" y="16285"/>
                  </a:lnTo>
                  <a:lnTo>
                    <a:pt x="9700" y="16511"/>
                  </a:lnTo>
                  <a:lnTo>
                    <a:pt x="9004" y="17208"/>
                  </a:lnTo>
                  <a:cubicBezTo>
                    <a:pt x="8882" y="17329"/>
                    <a:pt x="8814" y="17493"/>
                    <a:pt x="8814" y="17666"/>
                  </a:cubicBezTo>
                  <a:cubicBezTo>
                    <a:pt x="8814" y="17839"/>
                    <a:pt x="8880" y="18001"/>
                    <a:pt x="9004" y="18125"/>
                  </a:cubicBezTo>
                  <a:lnTo>
                    <a:pt x="9527" y="18648"/>
                  </a:lnTo>
                  <a:cubicBezTo>
                    <a:pt x="9649" y="18770"/>
                    <a:pt x="9813" y="18839"/>
                    <a:pt x="9986" y="18839"/>
                  </a:cubicBezTo>
                  <a:cubicBezTo>
                    <a:pt x="10159" y="18839"/>
                    <a:pt x="10321" y="18772"/>
                    <a:pt x="10445" y="18648"/>
                  </a:cubicBezTo>
                  <a:lnTo>
                    <a:pt x="11143" y="17952"/>
                  </a:lnTo>
                  <a:lnTo>
                    <a:pt x="11246" y="18056"/>
                  </a:lnTo>
                  <a:cubicBezTo>
                    <a:pt x="11430" y="18239"/>
                    <a:pt x="11674" y="18342"/>
                    <a:pt x="11937" y="18342"/>
                  </a:cubicBezTo>
                  <a:cubicBezTo>
                    <a:pt x="12197" y="18342"/>
                    <a:pt x="12441" y="18239"/>
                    <a:pt x="12626" y="18056"/>
                  </a:cubicBezTo>
                  <a:lnTo>
                    <a:pt x="17730" y="12954"/>
                  </a:lnTo>
                  <a:lnTo>
                    <a:pt x="18044" y="13268"/>
                  </a:lnTo>
                  <a:cubicBezTo>
                    <a:pt x="18171" y="13394"/>
                    <a:pt x="18339" y="13458"/>
                    <a:pt x="18504" y="13458"/>
                  </a:cubicBezTo>
                  <a:cubicBezTo>
                    <a:pt x="18672" y="13458"/>
                    <a:pt x="18841" y="13394"/>
                    <a:pt x="18967" y="13268"/>
                  </a:cubicBezTo>
                  <a:lnTo>
                    <a:pt x="19677" y="12556"/>
                  </a:lnTo>
                  <a:cubicBezTo>
                    <a:pt x="19926" y="12299"/>
                    <a:pt x="19926" y="11886"/>
                    <a:pt x="19671" y="11631"/>
                  </a:cubicBezTo>
                  <a:lnTo>
                    <a:pt x="17762" y="9722"/>
                  </a:lnTo>
                  <a:lnTo>
                    <a:pt x="18914" y="8571"/>
                  </a:lnTo>
                  <a:cubicBezTo>
                    <a:pt x="19034" y="8453"/>
                    <a:pt x="19100" y="8295"/>
                    <a:pt x="19100" y="8128"/>
                  </a:cubicBezTo>
                  <a:cubicBezTo>
                    <a:pt x="19100" y="7958"/>
                    <a:pt x="19034" y="7800"/>
                    <a:pt x="18914" y="7682"/>
                  </a:cubicBezTo>
                  <a:lnTo>
                    <a:pt x="12178" y="947"/>
                  </a:lnTo>
                  <a:cubicBezTo>
                    <a:pt x="12060" y="829"/>
                    <a:pt x="11902" y="762"/>
                    <a:pt x="11735" y="762"/>
                  </a:cubicBezTo>
                  <a:cubicBezTo>
                    <a:pt x="11566" y="762"/>
                    <a:pt x="11408" y="829"/>
                    <a:pt x="11290" y="947"/>
                  </a:cubicBezTo>
                  <a:lnTo>
                    <a:pt x="10138" y="2098"/>
                  </a:lnTo>
                  <a:lnTo>
                    <a:pt x="8229" y="191"/>
                  </a:lnTo>
                  <a:cubicBezTo>
                    <a:pt x="8103" y="64"/>
                    <a:pt x="7936" y="0"/>
                    <a:pt x="7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551187" y="4119621"/>
              <a:ext cx="28551" cy="26927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712" y="1"/>
                  </a:moveTo>
                  <a:cubicBezTo>
                    <a:pt x="637" y="1"/>
                    <a:pt x="561" y="29"/>
                    <a:pt x="503" y="87"/>
                  </a:cubicBezTo>
                  <a:lnTo>
                    <a:pt x="119" y="473"/>
                  </a:lnTo>
                  <a:cubicBezTo>
                    <a:pt x="1" y="588"/>
                    <a:pt x="1" y="774"/>
                    <a:pt x="119" y="892"/>
                  </a:cubicBezTo>
                  <a:cubicBezTo>
                    <a:pt x="176" y="949"/>
                    <a:pt x="252" y="978"/>
                    <a:pt x="328" y="978"/>
                  </a:cubicBezTo>
                  <a:cubicBezTo>
                    <a:pt x="404" y="978"/>
                    <a:pt x="480" y="949"/>
                    <a:pt x="538" y="892"/>
                  </a:cubicBezTo>
                  <a:lnTo>
                    <a:pt x="922" y="506"/>
                  </a:lnTo>
                  <a:cubicBezTo>
                    <a:pt x="1036" y="390"/>
                    <a:pt x="1036" y="205"/>
                    <a:pt x="922" y="87"/>
                  </a:cubicBezTo>
                  <a:cubicBezTo>
                    <a:pt x="865" y="30"/>
                    <a:pt x="789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617595" y="4185974"/>
              <a:ext cx="28524" cy="26927"/>
            </a:xfrm>
            <a:custGeom>
              <a:avLst/>
              <a:gdLst/>
              <a:ahLst/>
              <a:cxnLst/>
              <a:rect l="l" t="t" r="r" b="b"/>
              <a:pathLst>
                <a:path w="1036" h="978" extrusionOk="0">
                  <a:moveTo>
                    <a:pt x="711" y="1"/>
                  </a:moveTo>
                  <a:cubicBezTo>
                    <a:pt x="636" y="1"/>
                    <a:pt x="559" y="30"/>
                    <a:pt x="501" y="88"/>
                  </a:cubicBezTo>
                  <a:lnTo>
                    <a:pt x="116" y="473"/>
                  </a:lnTo>
                  <a:cubicBezTo>
                    <a:pt x="0" y="587"/>
                    <a:pt x="0" y="775"/>
                    <a:pt x="116" y="891"/>
                  </a:cubicBezTo>
                  <a:cubicBezTo>
                    <a:pt x="173" y="949"/>
                    <a:pt x="249" y="977"/>
                    <a:pt x="326" y="977"/>
                  </a:cubicBezTo>
                  <a:cubicBezTo>
                    <a:pt x="402" y="977"/>
                    <a:pt x="478" y="949"/>
                    <a:pt x="535" y="891"/>
                  </a:cubicBezTo>
                  <a:lnTo>
                    <a:pt x="919" y="507"/>
                  </a:lnTo>
                  <a:cubicBezTo>
                    <a:pt x="1035" y="389"/>
                    <a:pt x="1035" y="204"/>
                    <a:pt x="919" y="88"/>
                  </a:cubicBezTo>
                  <a:cubicBezTo>
                    <a:pt x="863" y="30"/>
                    <a:pt x="787" y="1"/>
                    <a:pt x="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683921" y="4252355"/>
              <a:ext cx="28524" cy="26872"/>
            </a:xfrm>
            <a:custGeom>
              <a:avLst/>
              <a:gdLst/>
              <a:ahLst/>
              <a:cxnLst/>
              <a:rect l="l" t="t" r="r" b="b"/>
              <a:pathLst>
                <a:path w="1036" h="976" extrusionOk="0">
                  <a:moveTo>
                    <a:pt x="712" y="0"/>
                  </a:moveTo>
                  <a:cubicBezTo>
                    <a:pt x="636" y="0"/>
                    <a:pt x="559" y="29"/>
                    <a:pt x="501" y="87"/>
                  </a:cubicBezTo>
                  <a:lnTo>
                    <a:pt x="115" y="471"/>
                  </a:lnTo>
                  <a:cubicBezTo>
                    <a:pt x="1" y="587"/>
                    <a:pt x="1" y="774"/>
                    <a:pt x="115" y="890"/>
                  </a:cubicBezTo>
                  <a:cubicBezTo>
                    <a:pt x="172" y="947"/>
                    <a:pt x="248" y="975"/>
                    <a:pt x="324" y="975"/>
                  </a:cubicBezTo>
                  <a:cubicBezTo>
                    <a:pt x="400" y="975"/>
                    <a:pt x="476" y="947"/>
                    <a:pt x="533" y="890"/>
                  </a:cubicBezTo>
                  <a:lnTo>
                    <a:pt x="918" y="505"/>
                  </a:lnTo>
                  <a:cubicBezTo>
                    <a:pt x="1036" y="389"/>
                    <a:pt x="1036" y="201"/>
                    <a:pt x="920" y="87"/>
                  </a:cubicBezTo>
                  <a:cubicBezTo>
                    <a:pt x="863" y="29"/>
                    <a:pt x="788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83" name="Google Shape;5183;p46"/>
          <p:cNvGrpSpPr/>
          <p:nvPr/>
        </p:nvGrpSpPr>
        <p:grpSpPr>
          <a:xfrm>
            <a:off x="5512622" y="3037659"/>
            <a:ext cx="549356" cy="546245"/>
            <a:chOff x="7009327" y="4047954"/>
            <a:chExt cx="549356" cy="546245"/>
          </a:xfrm>
        </p:grpSpPr>
        <p:sp>
          <p:nvSpPr>
            <p:cNvPr id="5184" name="Google Shape;5184;p46"/>
            <p:cNvSpPr/>
            <p:nvPr/>
          </p:nvSpPr>
          <p:spPr>
            <a:xfrm>
              <a:off x="7179781" y="4275896"/>
              <a:ext cx="188873" cy="108120"/>
            </a:xfrm>
            <a:custGeom>
              <a:avLst/>
              <a:gdLst/>
              <a:ahLst/>
              <a:cxnLst/>
              <a:rect l="l" t="t" r="r" b="b"/>
              <a:pathLst>
                <a:path w="6860" h="3927" extrusionOk="0">
                  <a:moveTo>
                    <a:pt x="6535" y="0"/>
                  </a:moveTo>
                  <a:cubicBezTo>
                    <a:pt x="6515" y="0"/>
                    <a:pt x="6495" y="2"/>
                    <a:pt x="6475" y="6"/>
                  </a:cubicBezTo>
                  <a:lnTo>
                    <a:pt x="2826" y="785"/>
                  </a:lnTo>
                  <a:cubicBezTo>
                    <a:pt x="2727" y="806"/>
                    <a:pt x="2649" y="872"/>
                    <a:pt x="2611" y="965"/>
                  </a:cubicBezTo>
                  <a:cubicBezTo>
                    <a:pt x="2575" y="1059"/>
                    <a:pt x="2585" y="1160"/>
                    <a:pt x="2642" y="1241"/>
                  </a:cubicBezTo>
                  <a:lnTo>
                    <a:pt x="3477" y="2459"/>
                  </a:lnTo>
                  <a:lnTo>
                    <a:pt x="249" y="3346"/>
                  </a:lnTo>
                  <a:cubicBezTo>
                    <a:pt x="91" y="3390"/>
                    <a:pt x="0" y="3554"/>
                    <a:pt x="42" y="3712"/>
                  </a:cubicBezTo>
                  <a:cubicBezTo>
                    <a:pt x="78" y="3841"/>
                    <a:pt x="196" y="3927"/>
                    <a:pt x="327" y="3927"/>
                  </a:cubicBezTo>
                  <a:cubicBezTo>
                    <a:pt x="354" y="3927"/>
                    <a:pt x="381" y="3925"/>
                    <a:pt x="406" y="3917"/>
                  </a:cubicBezTo>
                  <a:lnTo>
                    <a:pt x="4033" y="2922"/>
                  </a:lnTo>
                  <a:cubicBezTo>
                    <a:pt x="4126" y="2895"/>
                    <a:pt x="4200" y="2829"/>
                    <a:pt x="4233" y="2737"/>
                  </a:cubicBezTo>
                  <a:cubicBezTo>
                    <a:pt x="4267" y="2648"/>
                    <a:pt x="4256" y="2547"/>
                    <a:pt x="4200" y="2469"/>
                  </a:cubicBezTo>
                  <a:lnTo>
                    <a:pt x="3380" y="1272"/>
                  </a:lnTo>
                  <a:lnTo>
                    <a:pt x="6596" y="587"/>
                  </a:lnTo>
                  <a:cubicBezTo>
                    <a:pt x="6758" y="554"/>
                    <a:pt x="6859" y="396"/>
                    <a:pt x="6827" y="235"/>
                  </a:cubicBezTo>
                  <a:cubicBezTo>
                    <a:pt x="6798" y="96"/>
                    <a:pt x="6674" y="0"/>
                    <a:pt x="6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5" name="Google Shape;5185;p46"/>
            <p:cNvSpPr/>
            <p:nvPr/>
          </p:nvSpPr>
          <p:spPr>
            <a:xfrm>
              <a:off x="7009327" y="4327271"/>
              <a:ext cx="419458" cy="266928"/>
            </a:xfrm>
            <a:custGeom>
              <a:avLst/>
              <a:gdLst/>
              <a:ahLst/>
              <a:cxnLst/>
              <a:rect l="l" t="t" r="r" b="b"/>
              <a:pathLst>
                <a:path w="15235" h="9695" extrusionOk="0">
                  <a:moveTo>
                    <a:pt x="3683" y="3686"/>
                  </a:moveTo>
                  <a:lnTo>
                    <a:pt x="6035" y="6038"/>
                  </a:lnTo>
                  <a:lnTo>
                    <a:pt x="5375" y="6701"/>
                  </a:lnTo>
                  <a:cubicBezTo>
                    <a:pt x="5290" y="6785"/>
                    <a:pt x="5179" y="6828"/>
                    <a:pt x="5069" y="6828"/>
                  </a:cubicBezTo>
                  <a:cubicBezTo>
                    <a:pt x="4958" y="6828"/>
                    <a:pt x="4848" y="6785"/>
                    <a:pt x="4764" y="6701"/>
                  </a:cubicBezTo>
                  <a:lnTo>
                    <a:pt x="3020" y="4959"/>
                  </a:lnTo>
                  <a:cubicBezTo>
                    <a:pt x="2853" y="4790"/>
                    <a:pt x="2853" y="4516"/>
                    <a:pt x="3020" y="4348"/>
                  </a:cubicBezTo>
                  <a:lnTo>
                    <a:pt x="3683" y="3686"/>
                  </a:lnTo>
                  <a:close/>
                  <a:moveTo>
                    <a:pt x="3159" y="0"/>
                  </a:moveTo>
                  <a:cubicBezTo>
                    <a:pt x="3084" y="0"/>
                    <a:pt x="3008" y="29"/>
                    <a:pt x="2950" y="87"/>
                  </a:cubicBezTo>
                  <a:lnTo>
                    <a:pt x="2120" y="917"/>
                  </a:lnTo>
                  <a:cubicBezTo>
                    <a:pt x="1959" y="1079"/>
                    <a:pt x="1869" y="1292"/>
                    <a:pt x="1869" y="1520"/>
                  </a:cubicBezTo>
                  <a:cubicBezTo>
                    <a:pt x="1869" y="1749"/>
                    <a:pt x="1959" y="1964"/>
                    <a:pt x="2120" y="2126"/>
                  </a:cubicBezTo>
                  <a:lnTo>
                    <a:pt x="3264" y="3269"/>
                  </a:lnTo>
                  <a:lnTo>
                    <a:pt x="2604" y="3932"/>
                  </a:lnTo>
                  <a:cubicBezTo>
                    <a:pt x="2204" y="4331"/>
                    <a:pt x="2204" y="4980"/>
                    <a:pt x="2604" y="5380"/>
                  </a:cubicBezTo>
                  <a:lnTo>
                    <a:pt x="3264" y="6040"/>
                  </a:lnTo>
                  <a:lnTo>
                    <a:pt x="116" y="9188"/>
                  </a:lnTo>
                  <a:cubicBezTo>
                    <a:pt x="0" y="9304"/>
                    <a:pt x="0" y="9491"/>
                    <a:pt x="116" y="9607"/>
                  </a:cubicBezTo>
                  <a:cubicBezTo>
                    <a:pt x="175" y="9666"/>
                    <a:pt x="250" y="9695"/>
                    <a:pt x="325" y="9695"/>
                  </a:cubicBezTo>
                  <a:cubicBezTo>
                    <a:pt x="401" y="9695"/>
                    <a:pt x="477" y="9665"/>
                    <a:pt x="535" y="9607"/>
                  </a:cubicBezTo>
                  <a:lnTo>
                    <a:pt x="3683" y="6459"/>
                  </a:lnTo>
                  <a:lnTo>
                    <a:pt x="4343" y="7121"/>
                  </a:lnTo>
                  <a:cubicBezTo>
                    <a:pt x="4543" y="7321"/>
                    <a:pt x="4806" y="7422"/>
                    <a:pt x="5066" y="7422"/>
                  </a:cubicBezTo>
                  <a:cubicBezTo>
                    <a:pt x="5329" y="7422"/>
                    <a:pt x="5590" y="7321"/>
                    <a:pt x="5790" y="7121"/>
                  </a:cubicBezTo>
                  <a:lnTo>
                    <a:pt x="6452" y="6459"/>
                  </a:lnTo>
                  <a:lnTo>
                    <a:pt x="7596" y="7605"/>
                  </a:lnTo>
                  <a:cubicBezTo>
                    <a:pt x="7763" y="7770"/>
                    <a:pt x="7982" y="7854"/>
                    <a:pt x="8201" y="7854"/>
                  </a:cubicBezTo>
                  <a:cubicBezTo>
                    <a:pt x="8420" y="7854"/>
                    <a:pt x="8639" y="7770"/>
                    <a:pt x="8804" y="7605"/>
                  </a:cubicBezTo>
                  <a:lnTo>
                    <a:pt x="15115" y="1292"/>
                  </a:lnTo>
                  <a:cubicBezTo>
                    <a:pt x="15235" y="1176"/>
                    <a:pt x="15235" y="989"/>
                    <a:pt x="15121" y="871"/>
                  </a:cubicBezTo>
                  <a:cubicBezTo>
                    <a:pt x="15063" y="813"/>
                    <a:pt x="14987" y="784"/>
                    <a:pt x="14911" y="784"/>
                  </a:cubicBezTo>
                  <a:cubicBezTo>
                    <a:pt x="14836" y="784"/>
                    <a:pt x="14760" y="813"/>
                    <a:pt x="14702" y="871"/>
                  </a:cubicBezTo>
                  <a:lnTo>
                    <a:pt x="8391" y="7184"/>
                  </a:lnTo>
                  <a:cubicBezTo>
                    <a:pt x="8340" y="7235"/>
                    <a:pt x="8273" y="7260"/>
                    <a:pt x="8206" y="7260"/>
                  </a:cubicBezTo>
                  <a:cubicBezTo>
                    <a:pt x="8139" y="7260"/>
                    <a:pt x="8071" y="7235"/>
                    <a:pt x="8020" y="7184"/>
                  </a:cubicBezTo>
                  <a:lnTo>
                    <a:pt x="2539" y="1707"/>
                  </a:lnTo>
                  <a:cubicBezTo>
                    <a:pt x="2488" y="1657"/>
                    <a:pt x="2463" y="1591"/>
                    <a:pt x="2463" y="1522"/>
                  </a:cubicBezTo>
                  <a:cubicBezTo>
                    <a:pt x="2463" y="1450"/>
                    <a:pt x="2491" y="1385"/>
                    <a:pt x="2539" y="1336"/>
                  </a:cubicBezTo>
                  <a:lnTo>
                    <a:pt x="3369" y="506"/>
                  </a:lnTo>
                  <a:cubicBezTo>
                    <a:pt x="3485" y="390"/>
                    <a:pt x="3485" y="203"/>
                    <a:pt x="3369" y="87"/>
                  </a:cubicBezTo>
                  <a:cubicBezTo>
                    <a:pt x="3311" y="29"/>
                    <a:pt x="3235" y="0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7118191" y="4047954"/>
              <a:ext cx="440492" cy="286503"/>
            </a:xfrm>
            <a:custGeom>
              <a:avLst/>
              <a:gdLst/>
              <a:ahLst/>
              <a:cxnLst/>
              <a:rect l="l" t="t" r="r" b="b"/>
              <a:pathLst>
                <a:path w="15999" h="10406" extrusionOk="0">
                  <a:moveTo>
                    <a:pt x="11624" y="591"/>
                  </a:moveTo>
                  <a:cubicBezTo>
                    <a:pt x="11692" y="591"/>
                    <a:pt x="11759" y="619"/>
                    <a:pt x="11808" y="667"/>
                  </a:cubicBezTo>
                  <a:lnTo>
                    <a:pt x="15247" y="4104"/>
                  </a:lnTo>
                  <a:cubicBezTo>
                    <a:pt x="15350" y="4209"/>
                    <a:pt x="15350" y="4374"/>
                    <a:pt x="15247" y="4477"/>
                  </a:cubicBezTo>
                  <a:lnTo>
                    <a:pt x="12339" y="7385"/>
                  </a:lnTo>
                  <a:lnTo>
                    <a:pt x="8531" y="3573"/>
                  </a:lnTo>
                  <a:lnTo>
                    <a:pt x="11437" y="667"/>
                  </a:lnTo>
                  <a:cubicBezTo>
                    <a:pt x="11488" y="616"/>
                    <a:pt x="11555" y="591"/>
                    <a:pt x="11624" y="591"/>
                  </a:cubicBezTo>
                  <a:close/>
                  <a:moveTo>
                    <a:pt x="11624" y="1"/>
                  </a:moveTo>
                  <a:cubicBezTo>
                    <a:pt x="11395" y="1"/>
                    <a:pt x="11182" y="88"/>
                    <a:pt x="11020" y="250"/>
                  </a:cubicBezTo>
                  <a:lnTo>
                    <a:pt x="8112" y="3156"/>
                  </a:lnTo>
                  <a:lnTo>
                    <a:pt x="7695" y="2741"/>
                  </a:lnTo>
                  <a:cubicBezTo>
                    <a:pt x="7529" y="2575"/>
                    <a:pt x="7310" y="2492"/>
                    <a:pt x="7091" y="2492"/>
                  </a:cubicBezTo>
                  <a:cubicBezTo>
                    <a:pt x="6872" y="2492"/>
                    <a:pt x="6653" y="2575"/>
                    <a:pt x="6487" y="2741"/>
                  </a:cubicBezTo>
                  <a:lnTo>
                    <a:pt x="117" y="9111"/>
                  </a:lnTo>
                  <a:cubicBezTo>
                    <a:pt x="1" y="9227"/>
                    <a:pt x="1" y="9414"/>
                    <a:pt x="117" y="9530"/>
                  </a:cubicBezTo>
                  <a:cubicBezTo>
                    <a:pt x="175" y="9588"/>
                    <a:pt x="251" y="9617"/>
                    <a:pt x="326" y="9617"/>
                  </a:cubicBezTo>
                  <a:cubicBezTo>
                    <a:pt x="402" y="9617"/>
                    <a:pt x="478" y="9588"/>
                    <a:pt x="536" y="9530"/>
                  </a:cubicBezTo>
                  <a:lnTo>
                    <a:pt x="6906" y="3160"/>
                  </a:lnTo>
                  <a:cubicBezTo>
                    <a:pt x="6957" y="3109"/>
                    <a:pt x="7025" y="3083"/>
                    <a:pt x="7092" y="3083"/>
                  </a:cubicBezTo>
                  <a:cubicBezTo>
                    <a:pt x="7159" y="3083"/>
                    <a:pt x="7226" y="3109"/>
                    <a:pt x="7277" y="3160"/>
                  </a:cubicBezTo>
                  <a:lnTo>
                    <a:pt x="12756" y="8637"/>
                  </a:lnTo>
                  <a:cubicBezTo>
                    <a:pt x="12805" y="8689"/>
                    <a:pt x="12832" y="8755"/>
                    <a:pt x="12832" y="8824"/>
                  </a:cubicBezTo>
                  <a:cubicBezTo>
                    <a:pt x="12832" y="8894"/>
                    <a:pt x="12803" y="8959"/>
                    <a:pt x="12756" y="9009"/>
                  </a:cubicBezTo>
                  <a:lnTo>
                    <a:pt x="11863" y="9901"/>
                  </a:lnTo>
                  <a:cubicBezTo>
                    <a:pt x="11747" y="10017"/>
                    <a:pt x="11747" y="10204"/>
                    <a:pt x="11863" y="10320"/>
                  </a:cubicBezTo>
                  <a:cubicBezTo>
                    <a:pt x="11920" y="10377"/>
                    <a:pt x="11997" y="10405"/>
                    <a:pt x="12073" y="10405"/>
                  </a:cubicBezTo>
                  <a:cubicBezTo>
                    <a:pt x="12149" y="10405"/>
                    <a:pt x="12225" y="10377"/>
                    <a:pt x="12282" y="10320"/>
                  </a:cubicBezTo>
                  <a:lnTo>
                    <a:pt x="13175" y="9427"/>
                  </a:lnTo>
                  <a:cubicBezTo>
                    <a:pt x="13336" y="9265"/>
                    <a:pt x="13424" y="9052"/>
                    <a:pt x="13424" y="8824"/>
                  </a:cubicBezTo>
                  <a:cubicBezTo>
                    <a:pt x="13424" y="8596"/>
                    <a:pt x="13336" y="8380"/>
                    <a:pt x="13175" y="8219"/>
                  </a:cubicBezTo>
                  <a:lnTo>
                    <a:pt x="12758" y="7804"/>
                  </a:lnTo>
                  <a:lnTo>
                    <a:pt x="15666" y="4896"/>
                  </a:lnTo>
                  <a:cubicBezTo>
                    <a:pt x="15999" y="4563"/>
                    <a:pt x="15999" y="4020"/>
                    <a:pt x="15666" y="3687"/>
                  </a:cubicBezTo>
                  <a:lnTo>
                    <a:pt x="12229" y="250"/>
                  </a:lnTo>
                  <a:cubicBezTo>
                    <a:pt x="12067" y="88"/>
                    <a:pt x="11852" y="1"/>
                    <a:pt x="1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67BEACDD-E52D-D964-E2FD-5D5A1ADDC44D}"/>
              </a:ext>
            </a:extLst>
          </p:cNvPr>
          <p:cNvGrpSpPr/>
          <p:nvPr/>
        </p:nvGrpSpPr>
        <p:grpSpPr>
          <a:xfrm>
            <a:off x="763670" y="625235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941D7E0A-2306-6BF3-9B40-95832211498E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6E6D4C35-ECF3-4549-3F8D-4A57B8F7DD6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0BEDA12D-14AE-009C-075A-29819BA454B5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D8619D07-D526-D992-32C3-B313286B25C4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AFF59DF4-A9B3-FDF8-09FA-7DAF2D146BC6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9196B21C-5965-41E3-89EB-B76063379EEC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9BD38BE6-8497-AEE9-59DC-EFED319F8968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F7C29E11-0B79-2193-F9C4-830338FCEB5D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97493645-1300-C9EE-99A9-90B35F173534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AC8BF776-58B6-2033-0CCA-714878A26A41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EBEA7153-482E-3C5D-5779-E38743B3BD8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9441DF69-B0FF-B125-42F7-C9A67CE29DFE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BDDB9DEB-CB51-82E6-489A-C363A0F13275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804C5E81-407A-A071-C069-4C08400D3904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DB149F2-27BE-BCF8-6282-BFA6E7031CC6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5442D686-51CF-78AF-F15F-1438683FD8B0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138FD87F-3416-8E4E-FCF1-821B6790788F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26F18F0C-EEBE-8AF6-793D-11A6CBADF127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07BB51D8-C667-031A-0E87-B33518534A9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A5151D6F-473C-CA99-B297-4C6FC83D5B2D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A5C118A4-738D-DF99-5EB6-C3A21CC9BF93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A78594B8-62F3-DBF6-3715-0DA44C57A491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AF1020D9-11FF-49C0-3AA7-4F82367FF076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39"/>
          <p:cNvSpPr txBox="1">
            <a:spLocks noGrp="1"/>
          </p:cNvSpPr>
          <p:nvPr>
            <p:ph type="title"/>
          </p:nvPr>
        </p:nvSpPr>
        <p:spPr>
          <a:xfrm>
            <a:off x="4210349" y="1621000"/>
            <a:ext cx="4354903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</a:rPr>
              <a:t>Thanks!</a:t>
            </a:r>
            <a:endParaRPr dirty="0">
              <a:solidFill>
                <a:srgbClr val="0E746B"/>
              </a:solidFill>
            </a:endParaRPr>
          </a:p>
        </p:txBody>
      </p:sp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5AEB155-6EA6-E599-B3BA-044D4AAF3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720000" y="6112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E746B"/>
                </a:solidFill>
                <a:latin typeface="Asap" panose="020B0604020202020204" charset="0"/>
              </a:rPr>
              <a:t>W</a:t>
            </a:r>
            <a:r>
              <a:rPr lang="en" sz="3200" b="1" dirty="0">
                <a:solidFill>
                  <a:srgbClr val="0E746B"/>
                </a:solidFill>
                <a:latin typeface="Asap" panose="020B0604020202020204" charset="0"/>
              </a:rPr>
              <a:t>hat we are using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526944" y="2097437"/>
            <a:ext cx="7521677" cy="1880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RISC CPU architecture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Verilog Hardware description language.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open-source, simple, and elegant instruction set architecture making it ideal choice for educational and FPGA-based projects.</a:t>
            </a:r>
          </a:p>
        </p:txBody>
      </p: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8A980F28-6CC2-2130-F90F-87E1BA13B442}"/>
              </a:ext>
            </a:extLst>
          </p:cNvPr>
          <p:cNvGrpSpPr/>
          <p:nvPr/>
        </p:nvGrpSpPr>
        <p:grpSpPr>
          <a:xfrm>
            <a:off x="455694" y="784235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54F3F0C3-A950-4B24-F92C-0F51BFEC1691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A36FC9BC-901F-3509-D095-E6FEC0BA0396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6EC0139D-0458-EDE8-4E2B-68D618BF04F0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D504F8FD-3302-1094-A46F-341F0BB83700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15EB2A93-6212-023C-0E07-46E2F6A4036B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597083F2-6F69-432B-4AFB-8B23F95B44E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6955E6BE-3D69-4C37-9870-D4BE9AD1987B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CB4245A8-E475-CF7A-5555-EE4C9BF0D0BB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A84A78B3-6EDC-789E-2818-3ABFB8FCA92C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67AE1278-7FD4-A229-46B1-3658B91987FD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4D7D9AE2-B816-EA55-BE51-C49CA3A5E06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9E6B2963-299B-3AD9-AFC2-761D5BFDE26B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671F8EA7-868B-CCF0-8B84-BB3657337B41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9ED89302-81A5-277C-CE51-39673820571A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28CE840-A391-58C4-C440-E7DDF9DEAA29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B9F48D54-6B98-0D1A-42CC-C70466275C9C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21046076-7E16-0863-85BB-8A323F059BB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033AA587-AF23-52D9-F612-E1A599B575B7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D3AEA627-216A-C328-407D-1C697088DF8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631F5AF3-BBDF-725E-4737-0F5C961B481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F8EBE2F1-791B-8C37-BEB9-E547EE8EA8B0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FEDFC656-1786-6FB6-0A7A-5C0997DBAB20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01774CBF-7F56-6F00-4813-E618BFD69C67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166D122-B593-D917-AC3F-E719D15A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40" y="736720"/>
            <a:ext cx="2724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41BB9-8152-D815-45E3-87981739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83" y="222417"/>
            <a:ext cx="5807033" cy="556968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047" name="Google Shape;5047;p44"/>
          <p:cNvSpPr txBox="1">
            <a:spLocks noGrp="1"/>
          </p:cNvSpPr>
          <p:nvPr>
            <p:ph type="title"/>
          </p:nvPr>
        </p:nvSpPr>
        <p:spPr>
          <a:xfrm>
            <a:off x="605642" y="1399966"/>
            <a:ext cx="7704000" cy="160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What is Microcontroller?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FFD-2410-EE19-64C7-0A212B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75" y="413504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Microcontroller</a:t>
            </a:r>
          </a:p>
        </p:txBody>
      </p:sp>
      <p:sp>
        <p:nvSpPr>
          <p:cNvPr id="4" name="Google Shape;5093;p45">
            <a:extLst>
              <a:ext uri="{FF2B5EF4-FFF2-40B4-BE49-F238E27FC236}">
                <a16:creationId xmlns:a16="http://schemas.microsoft.com/office/drawing/2014/main" id="{850BDA51-D929-8A78-6D0E-4D41DFF45761}"/>
              </a:ext>
            </a:extLst>
          </p:cNvPr>
          <p:cNvSpPr txBox="1">
            <a:spLocks/>
          </p:cNvSpPr>
          <p:nvPr/>
        </p:nvSpPr>
        <p:spPr>
          <a:xfrm>
            <a:off x="765975" y="1130059"/>
            <a:ext cx="7521677" cy="9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-US" dirty="0">
                <a:solidFill>
                  <a:srgbClr val="0E746B"/>
                </a:solidFill>
              </a:rPr>
              <a:t>It is a small computer used in embedded systems designed to do a specific task and it includes a memory, CPU, and </a:t>
            </a:r>
            <a:r>
              <a:rPr lang="en-US" dirty="0" err="1">
                <a:solidFill>
                  <a:srgbClr val="0E746B"/>
                </a:solidFill>
              </a:rPr>
              <a:t>i</a:t>
            </a:r>
            <a:r>
              <a:rPr lang="en-US" dirty="0">
                <a:solidFill>
                  <a:srgbClr val="0E746B"/>
                </a:solidFill>
              </a:rPr>
              <a:t>/o ports all in a single chip.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87" y="1803748"/>
            <a:ext cx="4353262" cy="2998702"/>
          </a:xfrm>
          <a:prstGeom prst="rect">
            <a:avLst/>
          </a:prstGeom>
        </p:spPr>
      </p:pic>
      <p:grpSp>
        <p:nvGrpSpPr>
          <p:cNvPr id="6" name="Google Shape;20366;p87">
            <a:extLst>
              <a:ext uri="{FF2B5EF4-FFF2-40B4-BE49-F238E27FC236}">
                <a16:creationId xmlns:a16="http://schemas.microsoft.com/office/drawing/2014/main" id="{912F55E3-E99E-A09B-7E5D-AA1E83D84216}"/>
              </a:ext>
            </a:extLst>
          </p:cNvPr>
          <p:cNvGrpSpPr/>
          <p:nvPr/>
        </p:nvGrpSpPr>
        <p:grpSpPr>
          <a:xfrm>
            <a:off x="614703" y="530461"/>
            <a:ext cx="347435" cy="345534"/>
            <a:chOff x="3527780" y="2885263"/>
            <a:chExt cx="347435" cy="345534"/>
          </a:xfrm>
        </p:grpSpPr>
        <p:sp>
          <p:nvSpPr>
            <p:cNvPr id="7" name="Google Shape;20367;p87">
              <a:extLst>
                <a:ext uri="{FF2B5EF4-FFF2-40B4-BE49-F238E27FC236}">
                  <a16:creationId xmlns:a16="http://schemas.microsoft.com/office/drawing/2014/main" id="{93EF7C4F-73B7-C312-7BD2-9CCDCC7EB3F6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68;p87">
              <a:extLst>
                <a:ext uri="{FF2B5EF4-FFF2-40B4-BE49-F238E27FC236}">
                  <a16:creationId xmlns:a16="http://schemas.microsoft.com/office/drawing/2014/main" id="{5CE54A38-D2B6-A8E4-AE45-308FF0E5BFA5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69;p87">
              <a:extLst>
                <a:ext uri="{FF2B5EF4-FFF2-40B4-BE49-F238E27FC236}">
                  <a16:creationId xmlns:a16="http://schemas.microsoft.com/office/drawing/2014/main" id="{B4D67F1F-4F86-3B50-718F-2BA9D0240039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70;p87">
              <a:extLst>
                <a:ext uri="{FF2B5EF4-FFF2-40B4-BE49-F238E27FC236}">
                  <a16:creationId xmlns:a16="http://schemas.microsoft.com/office/drawing/2014/main" id="{58B231FE-4EDE-4F3B-10B8-9E5D18ACBA9C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71;p87">
              <a:extLst>
                <a:ext uri="{FF2B5EF4-FFF2-40B4-BE49-F238E27FC236}">
                  <a16:creationId xmlns:a16="http://schemas.microsoft.com/office/drawing/2014/main" id="{3EC5ED26-5D13-7929-A11F-EA54A13E4662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72;p87">
              <a:extLst>
                <a:ext uri="{FF2B5EF4-FFF2-40B4-BE49-F238E27FC236}">
                  <a16:creationId xmlns:a16="http://schemas.microsoft.com/office/drawing/2014/main" id="{317ED77E-AC39-958D-A213-9C6AE26718FB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73;p87">
              <a:extLst>
                <a:ext uri="{FF2B5EF4-FFF2-40B4-BE49-F238E27FC236}">
                  <a16:creationId xmlns:a16="http://schemas.microsoft.com/office/drawing/2014/main" id="{9DD7C150-5A3E-AB49-9E3A-7B790CB2ADB2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74;p87">
              <a:extLst>
                <a:ext uri="{FF2B5EF4-FFF2-40B4-BE49-F238E27FC236}">
                  <a16:creationId xmlns:a16="http://schemas.microsoft.com/office/drawing/2014/main" id="{93798803-A571-FC5A-98DC-1BC03AA3DBA0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75;p87">
              <a:extLst>
                <a:ext uri="{FF2B5EF4-FFF2-40B4-BE49-F238E27FC236}">
                  <a16:creationId xmlns:a16="http://schemas.microsoft.com/office/drawing/2014/main" id="{FC287EC6-FA18-6F46-464C-3FE1E20B0BD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76;p87">
              <a:extLst>
                <a:ext uri="{FF2B5EF4-FFF2-40B4-BE49-F238E27FC236}">
                  <a16:creationId xmlns:a16="http://schemas.microsoft.com/office/drawing/2014/main" id="{E7928047-15B4-BEFA-08DE-25D3C2057337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77;p87">
              <a:extLst>
                <a:ext uri="{FF2B5EF4-FFF2-40B4-BE49-F238E27FC236}">
                  <a16:creationId xmlns:a16="http://schemas.microsoft.com/office/drawing/2014/main" id="{AE40EE95-45E6-67CF-60DC-C30E08FC2F5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78;p87">
              <a:extLst>
                <a:ext uri="{FF2B5EF4-FFF2-40B4-BE49-F238E27FC236}">
                  <a16:creationId xmlns:a16="http://schemas.microsoft.com/office/drawing/2014/main" id="{7C64BA91-76B1-E082-BB08-C6D9D2C37157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79;p87">
              <a:extLst>
                <a:ext uri="{FF2B5EF4-FFF2-40B4-BE49-F238E27FC236}">
                  <a16:creationId xmlns:a16="http://schemas.microsoft.com/office/drawing/2014/main" id="{222DBF22-AABB-2336-F284-85BD08891066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80;p87">
              <a:extLst>
                <a:ext uri="{FF2B5EF4-FFF2-40B4-BE49-F238E27FC236}">
                  <a16:creationId xmlns:a16="http://schemas.microsoft.com/office/drawing/2014/main" id="{F619A764-409B-E97D-0F6B-3F1366BAF013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1;p87">
              <a:extLst>
                <a:ext uri="{FF2B5EF4-FFF2-40B4-BE49-F238E27FC236}">
                  <a16:creationId xmlns:a16="http://schemas.microsoft.com/office/drawing/2014/main" id="{93098C0B-1A5F-D62F-000A-150504B71437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82;p87">
              <a:extLst>
                <a:ext uri="{FF2B5EF4-FFF2-40B4-BE49-F238E27FC236}">
                  <a16:creationId xmlns:a16="http://schemas.microsoft.com/office/drawing/2014/main" id="{D0A2CAF4-81F9-FF3F-FFD7-7246220F7AC7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83;p87">
              <a:extLst>
                <a:ext uri="{FF2B5EF4-FFF2-40B4-BE49-F238E27FC236}">
                  <a16:creationId xmlns:a16="http://schemas.microsoft.com/office/drawing/2014/main" id="{67E8524D-AB48-8365-A51C-CFFA1E5DE036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84;p87">
              <a:extLst>
                <a:ext uri="{FF2B5EF4-FFF2-40B4-BE49-F238E27FC236}">
                  <a16:creationId xmlns:a16="http://schemas.microsoft.com/office/drawing/2014/main" id="{7C4BA9E9-3A5F-F025-8172-B30C7FF5CC51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5;p87">
              <a:extLst>
                <a:ext uri="{FF2B5EF4-FFF2-40B4-BE49-F238E27FC236}">
                  <a16:creationId xmlns:a16="http://schemas.microsoft.com/office/drawing/2014/main" id="{DC979E8C-D72E-BBE9-5784-8A6A46A0836A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86;p87">
              <a:extLst>
                <a:ext uri="{FF2B5EF4-FFF2-40B4-BE49-F238E27FC236}">
                  <a16:creationId xmlns:a16="http://schemas.microsoft.com/office/drawing/2014/main" id="{FAE202E3-2B0D-86C7-7E70-DC35413F59BC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87;p87">
              <a:extLst>
                <a:ext uri="{FF2B5EF4-FFF2-40B4-BE49-F238E27FC236}">
                  <a16:creationId xmlns:a16="http://schemas.microsoft.com/office/drawing/2014/main" id="{DED350C3-C5FF-477E-FCD2-0423EFA52649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88;p87">
              <a:extLst>
                <a:ext uri="{FF2B5EF4-FFF2-40B4-BE49-F238E27FC236}">
                  <a16:creationId xmlns:a16="http://schemas.microsoft.com/office/drawing/2014/main" id="{92DA8FA8-EDE0-9F96-270E-B0E3CF9542EF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89;p87">
              <a:extLst>
                <a:ext uri="{FF2B5EF4-FFF2-40B4-BE49-F238E27FC236}">
                  <a16:creationId xmlns:a16="http://schemas.microsoft.com/office/drawing/2014/main" id="{CE071339-AF3A-F8C4-844B-6F8475E43083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49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44"/>
          <p:cNvSpPr txBox="1">
            <a:spLocks noGrp="1"/>
          </p:cNvSpPr>
          <p:nvPr>
            <p:ph type="title"/>
          </p:nvPr>
        </p:nvSpPr>
        <p:spPr>
          <a:xfrm>
            <a:off x="993133" y="1647825"/>
            <a:ext cx="7378971" cy="160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NAND gate is the foundation of our project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777D7-8E95-8A0B-396E-E9696822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59073">
            <a:off x="6804561" y="1057146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BC633-30EC-1D3C-2430-36939AC4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0"/>
            <a:ext cx="2466975" cy="1847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5979</Words>
  <Application>Microsoft Office PowerPoint</Application>
  <PresentationFormat>On-screen Show (16:9)</PresentationFormat>
  <Paragraphs>604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Bakbak One</vt:lpstr>
      <vt:lpstr>Anaheim</vt:lpstr>
      <vt:lpstr>Arial</vt:lpstr>
      <vt:lpstr>Wingdings</vt:lpstr>
      <vt:lpstr>Courier New</vt:lpstr>
      <vt:lpstr>Asap</vt:lpstr>
      <vt:lpstr>Semiconductor Material by Slidesgo</vt:lpstr>
      <vt:lpstr>Design of a CPU FPGA-Based in Verilog</vt:lpstr>
      <vt:lpstr>PowerPoint Presentation</vt:lpstr>
      <vt:lpstr>Table of contents</vt:lpstr>
      <vt:lpstr>Introduction</vt:lpstr>
      <vt:lpstr>What is our project?</vt:lpstr>
      <vt:lpstr>What we are using</vt:lpstr>
      <vt:lpstr>What is Microcontroller?</vt:lpstr>
      <vt:lpstr>Microcontroller</vt:lpstr>
      <vt:lpstr>NAND gate is the foundation of our project</vt:lpstr>
      <vt:lpstr>Why we choose NAND gate </vt:lpstr>
      <vt:lpstr>Why NAND not NOR gate</vt:lpstr>
      <vt:lpstr>Manufacturing process  </vt:lpstr>
      <vt:lpstr>Our achievement: </vt:lpstr>
      <vt:lpstr>Architecture</vt:lpstr>
      <vt:lpstr>Computer  System </vt:lpstr>
      <vt:lpstr>Computer system </vt:lpstr>
      <vt:lpstr>The Hack Computer</vt:lpstr>
      <vt:lpstr>The Hack Computer</vt:lpstr>
      <vt:lpstr>The A-Instruction</vt:lpstr>
      <vt:lpstr>The C-Instruction</vt:lpstr>
      <vt:lpstr>CPU</vt:lpstr>
      <vt:lpstr>ALU</vt:lpstr>
      <vt:lpstr>The Hack ALU</vt:lpstr>
      <vt:lpstr>Design</vt:lpstr>
      <vt:lpstr>PC</vt:lpstr>
      <vt:lpstr>Bit - Register</vt:lpstr>
      <vt:lpstr>The Hack ALU</vt:lpstr>
      <vt:lpstr>Bit - Register</vt:lpstr>
      <vt:lpstr>Elementary logic gates</vt:lpstr>
      <vt:lpstr>NOT Gate</vt:lpstr>
      <vt:lpstr>AND Gate</vt:lpstr>
      <vt:lpstr>OR Gate</vt:lpstr>
      <vt:lpstr>XOR Gate</vt:lpstr>
      <vt:lpstr>MUX Gate</vt:lpstr>
      <vt:lpstr>MUX Gate</vt:lpstr>
      <vt:lpstr>DMUX Gate</vt:lpstr>
      <vt:lpstr>DMUX Gate</vt:lpstr>
      <vt:lpstr>16-bit  Variants</vt:lpstr>
      <vt:lpstr>OR 16-bit Gate</vt:lpstr>
      <vt:lpstr>OR 16-bit Gate</vt:lpstr>
      <vt:lpstr>AND 16-bit Gate</vt:lpstr>
      <vt:lpstr>NOT 16-bit Gate</vt:lpstr>
      <vt:lpstr>MUX 16-bit Gate</vt:lpstr>
      <vt:lpstr>MUX 16-bit Gate</vt:lpstr>
      <vt:lpstr>Multi-way  Variants</vt:lpstr>
      <vt:lpstr>OR8Way Gate</vt:lpstr>
      <vt:lpstr>MUX4WAY Gate</vt:lpstr>
      <vt:lpstr>MUX4WAY Gate</vt:lpstr>
      <vt:lpstr>MUX8WAY Gate</vt:lpstr>
      <vt:lpstr>MUX8WAY Gate</vt:lpstr>
      <vt:lpstr>DMUX4WAY Gate</vt:lpstr>
      <vt:lpstr>DMUX4WAY Gate</vt:lpstr>
      <vt:lpstr>DMUX8WAY Gate</vt:lpstr>
      <vt:lpstr>DMUX8WAY Gate</vt:lpstr>
      <vt:lpstr>Our Roadmap :</vt:lpstr>
      <vt:lpstr>What to excpect in the future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CPU FPGA-Based in Verilog</dc:title>
  <dc:creator>DELL</dc:creator>
  <cp:lastModifiedBy>Aseel Jaber</cp:lastModifiedBy>
  <cp:revision>37</cp:revision>
  <dcterms:modified xsi:type="dcterms:W3CDTF">2024-01-12T13:09:04Z</dcterms:modified>
</cp:coreProperties>
</file>